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6"/>
  </p:notesMasterIdLst>
  <p:sldIdLst>
    <p:sldId id="256" r:id="rId5"/>
    <p:sldId id="257" r:id="rId6"/>
    <p:sldId id="258" r:id="rId7"/>
    <p:sldId id="260" r:id="rId8"/>
    <p:sldId id="261" r:id="rId9"/>
    <p:sldId id="263" r:id="rId10"/>
    <p:sldId id="264" r:id="rId11"/>
    <p:sldId id="265" r:id="rId12"/>
    <p:sldId id="266" r:id="rId13"/>
    <p:sldId id="267" r:id="rId14"/>
    <p:sldId id="268" r:id="rId15"/>
    <p:sldId id="281" r:id="rId16"/>
    <p:sldId id="277" r:id="rId17"/>
    <p:sldId id="278" r:id="rId18"/>
    <p:sldId id="279" r:id="rId19"/>
    <p:sldId id="280" r:id="rId20"/>
    <p:sldId id="273" r:id="rId21"/>
    <p:sldId id="269" r:id="rId22"/>
    <p:sldId id="272" r:id="rId23"/>
    <p:sldId id="271" r:id="rId24"/>
    <p:sldId id="276" r:id="rId25"/>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2F7520-C4AF-50A9-0427-EF5F982B64CE}" name="Linda Hassan" initials="LH" userId="S::lhassan@cswe.org::a1c58565-7837-428c-8bb3-fe8612139359" providerId="AD"/>
  <p188:author id="{CA9FDA3E-D013-0117-5956-753876C38CBD}" name="Matt Hooper" initials="MH" userId="S::MHooper@cswe.org::36fb8ac7-13cd-4f8a-8625-5177f0ab2e60" providerId="AD"/>
  <p188:author id="{4F9B927D-6012-A04A-763E-EDDEF6B5AF9D}" name="Joann Brown-Thompson" initials="JB" userId="S::jbrown-thompson@cswe.org::8efedb04-c96c-4c2e-900e-86b4fb0828b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1CCE1"/>
    <a:srgbClr val="009999"/>
    <a:srgbClr val="617C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81C171-2DA3-42FB-B50D-417EEA675364}" v="25" dt="2025-09-29T17:46:37.2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1152" y="306"/>
      </p:cViewPr>
      <p:guideLst/>
    </p:cSldViewPr>
  </p:slideViewPr>
  <p:notesTextViewPr>
    <p:cViewPr>
      <p:scale>
        <a:sx n="1" d="1"/>
        <a:sy n="1" d="1"/>
      </p:scale>
      <p:origin x="0" y="0"/>
    </p:cViewPr>
  </p:notesTextViewPr>
  <p:notesViewPr>
    <p:cSldViewPr snapToGrid="0">
      <p:cViewPr>
        <p:scale>
          <a:sx n="1" d="2"/>
          <a:sy n="1" d="2"/>
        </p:scale>
        <p:origin x="4272" y="14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 Brown-Thompson" userId="8efedb04-c96c-4c2e-900e-86b4fb0828b9" providerId="ADAL" clId="{AEF4EE0C-B11E-48D9-B3D0-347219A294EF}"/>
    <pc:docChg chg="undo custSel addSld modSld sldOrd">
      <pc:chgData name="Joann Brown-Thompson" userId="8efedb04-c96c-4c2e-900e-86b4fb0828b9" providerId="ADAL" clId="{AEF4EE0C-B11E-48D9-B3D0-347219A294EF}" dt="2025-09-29T17:50:12.479" v="4110" actId="14100"/>
      <pc:docMkLst>
        <pc:docMk/>
      </pc:docMkLst>
      <pc:sldChg chg="modNotes">
        <pc:chgData name="Joann Brown-Thompson" userId="8efedb04-c96c-4c2e-900e-86b4fb0828b9" providerId="ADAL" clId="{AEF4EE0C-B11E-48D9-B3D0-347219A294EF}" dt="2025-09-24T19:25:36.979" v="1" actId="478"/>
        <pc:sldMkLst>
          <pc:docMk/>
          <pc:sldMk cId="3177628277" sldId="256"/>
        </pc:sldMkLst>
      </pc:sldChg>
      <pc:sldChg chg="modAnim modNotes">
        <pc:chgData name="Joann Brown-Thompson" userId="8efedb04-c96c-4c2e-900e-86b4fb0828b9" providerId="ADAL" clId="{AEF4EE0C-B11E-48D9-B3D0-347219A294EF}" dt="2025-09-24T19:35:25.791" v="16"/>
        <pc:sldMkLst>
          <pc:docMk/>
          <pc:sldMk cId="4190220009" sldId="257"/>
        </pc:sldMkLst>
      </pc:sldChg>
      <pc:sldChg chg="modSp mod modNotes">
        <pc:chgData name="Joann Brown-Thompson" userId="8efedb04-c96c-4c2e-900e-86b4fb0828b9" providerId="ADAL" clId="{AEF4EE0C-B11E-48D9-B3D0-347219A294EF}" dt="2025-09-29T17:08:51.985" v="3067" actId="20577"/>
        <pc:sldMkLst>
          <pc:docMk/>
          <pc:sldMk cId="3293574866" sldId="258"/>
        </pc:sldMkLst>
        <pc:spChg chg="mod">
          <ac:chgData name="Joann Brown-Thompson" userId="8efedb04-c96c-4c2e-900e-86b4fb0828b9" providerId="ADAL" clId="{AEF4EE0C-B11E-48D9-B3D0-347219A294EF}" dt="2025-09-29T17:08:51.985" v="3067" actId="20577"/>
          <ac:spMkLst>
            <pc:docMk/>
            <pc:sldMk cId="3293574866" sldId="258"/>
            <ac:spMk id="12" creationId="{CD00CBB0-05C2-9B1C-FECC-F04C9E8884CD}"/>
          </ac:spMkLst>
        </pc:spChg>
      </pc:sldChg>
      <pc:sldChg chg="modNotes">
        <pc:chgData name="Joann Brown-Thompson" userId="8efedb04-c96c-4c2e-900e-86b4fb0828b9" providerId="ADAL" clId="{AEF4EE0C-B11E-48D9-B3D0-347219A294EF}" dt="2025-09-24T19:25:46.699" v="4" actId="478"/>
        <pc:sldMkLst>
          <pc:docMk/>
          <pc:sldMk cId="2935513326" sldId="260"/>
        </pc:sldMkLst>
      </pc:sldChg>
      <pc:sldChg chg="modNotes">
        <pc:chgData name="Joann Brown-Thompson" userId="8efedb04-c96c-4c2e-900e-86b4fb0828b9" providerId="ADAL" clId="{AEF4EE0C-B11E-48D9-B3D0-347219A294EF}" dt="2025-09-24T19:25:49.432" v="5" actId="478"/>
        <pc:sldMkLst>
          <pc:docMk/>
          <pc:sldMk cId="2726070465" sldId="261"/>
        </pc:sldMkLst>
      </pc:sldChg>
      <pc:sldChg chg="modNotes">
        <pc:chgData name="Joann Brown-Thompson" userId="8efedb04-c96c-4c2e-900e-86b4fb0828b9" providerId="ADAL" clId="{AEF4EE0C-B11E-48D9-B3D0-347219A294EF}" dt="2025-09-24T19:25:52.696" v="6" actId="478"/>
        <pc:sldMkLst>
          <pc:docMk/>
          <pc:sldMk cId="1500884708" sldId="263"/>
        </pc:sldMkLst>
      </pc:sldChg>
      <pc:sldChg chg="modAnim modNotes">
        <pc:chgData name="Joann Brown-Thompson" userId="8efedb04-c96c-4c2e-900e-86b4fb0828b9" providerId="ADAL" clId="{AEF4EE0C-B11E-48D9-B3D0-347219A294EF}" dt="2025-09-24T19:35:43.491" v="17"/>
        <pc:sldMkLst>
          <pc:docMk/>
          <pc:sldMk cId="2339134918" sldId="264"/>
        </pc:sldMkLst>
      </pc:sldChg>
      <pc:sldChg chg="modSp mod ord modNotes">
        <pc:chgData name="Joann Brown-Thompson" userId="8efedb04-c96c-4c2e-900e-86b4fb0828b9" providerId="ADAL" clId="{AEF4EE0C-B11E-48D9-B3D0-347219A294EF}" dt="2025-09-29T17:27:48.617" v="3964"/>
        <pc:sldMkLst>
          <pc:docMk/>
          <pc:sldMk cId="1588684819" sldId="265"/>
        </pc:sldMkLst>
        <pc:spChg chg="mod">
          <ac:chgData name="Joann Brown-Thompson" userId="8efedb04-c96c-4c2e-900e-86b4fb0828b9" providerId="ADAL" clId="{AEF4EE0C-B11E-48D9-B3D0-347219A294EF}" dt="2025-09-29T17:09:34.321" v="3104" actId="114"/>
          <ac:spMkLst>
            <pc:docMk/>
            <pc:sldMk cId="1588684819" sldId="265"/>
            <ac:spMk id="3" creationId="{B857EDC0-9ECF-7195-5EF5-8BA2B64648C5}"/>
          </ac:spMkLst>
        </pc:spChg>
      </pc:sldChg>
      <pc:sldChg chg="modSp mod modNotes">
        <pc:chgData name="Joann Brown-Thompson" userId="8efedb04-c96c-4c2e-900e-86b4fb0828b9" providerId="ADAL" clId="{AEF4EE0C-B11E-48D9-B3D0-347219A294EF}" dt="2025-09-29T17:09:55.860" v="3106" actId="207"/>
        <pc:sldMkLst>
          <pc:docMk/>
          <pc:sldMk cId="2615492599" sldId="266"/>
        </pc:sldMkLst>
        <pc:graphicFrameChg chg="modGraphic">
          <ac:chgData name="Joann Brown-Thompson" userId="8efedb04-c96c-4c2e-900e-86b4fb0828b9" providerId="ADAL" clId="{AEF4EE0C-B11E-48D9-B3D0-347219A294EF}" dt="2025-09-29T17:09:55.860" v="3106" actId="207"/>
          <ac:graphicFrameMkLst>
            <pc:docMk/>
            <pc:sldMk cId="2615492599" sldId="266"/>
            <ac:graphicFrameMk id="7" creationId="{F340CCCC-28C6-6928-91A6-8DAAE4DE5552}"/>
          </ac:graphicFrameMkLst>
        </pc:graphicFrameChg>
      </pc:sldChg>
      <pc:sldChg chg="modNotes">
        <pc:chgData name="Joann Brown-Thompson" userId="8efedb04-c96c-4c2e-900e-86b4fb0828b9" providerId="ADAL" clId="{AEF4EE0C-B11E-48D9-B3D0-347219A294EF}" dt="2025-09-24T19:26:06.855" v="10" actId="478"/>
        <pc:sldMkLst>
          <pc:docMk/>
          <pc:sldMk cId="3201394404" sldId="267"/>
        </pc:sldMkLst>
      </pc:sldChg>
      <pc:sldChg chg="modSp mod modAnim modNotes">
        <pc:chgData name="Joann Brown-Thompson" userId="8efedb04-c96c-4c2e-900e-86b4fb0828b9" providerId="ADAL" clId="{AEF4EE0C-B11E-48D9-B3D0-347219A294EF}" dt="2025-09-29T17:06:55.157" v="3036" actId="6549"/>
        <pc:sldMkLst>
          <pc:docMk/>
          <pc:sldMk cId="4171629635" sldId="268"/>
        </pc:sldMkLst>
        <pc:spChg chg="mod">
          <ac:chgData name="Joann Brown-Thompson" userId="8efedb04-c96c-4c2e-900e-86b4fb0828b9" providerId="ADAL" clId="{AEF4EE0C-B11E-48D9-B3D0-347219A294EF}" dt="2025-09-29T17:06:55.157" v="3036" actId="6549"/>
          <ac:spMkLst>
            <pc:docMk/>
            <pc:sldMk cId="4171629635" sldId="268"/>
            <ac:spMk id="13" creationId="{9C2A54B3-7B9C-94A8-EB41-D0EDF4A80817}"/>
          </ac:spMkLst>
        </pc:spChg>
      </pc:sldChg>
      <pc:sldChg chg="modAnim modNotes">
        <pc:chgData name="Joann Brown-Thompson" userId="8efedb04-c96c-4c2e-900e-86b4fb0828b9" providerId="ADAL" clId="{AEF4EE0C-B11E-48D9-B3D0-347219A294EF}" dt="2025-09-24T19:36:35.308" v="19"/>
        <pc:sldMkLst>
          <pc:docMk/>
          <pc:sldMk cId="3101627833" sldId="269"/>
        </pc:sldMkLst>
      </pc:sldChg>
      <pc:sldChg chg="modAnim modNotes">
        <pc:chgData name="Joann Brown-Thompson" userId="8efedb04-c96c-4c2e-900e-86b4fb0828b9" providerId="ADAL" clId="{AEF4EE0C-B11E-48D9-B3D0-347219A294EF}" dt="2025-09-24T19:36:56.374" v="22"/>
        <pc:sldMkLst>
          <pc:docMk/>
          <pc:sldMk cId="1398020985" sldId="271"/>
        </pc:sldMkLst>
      </pc:sldChg>
      <pc:sldChg chg="modAnim modNotes">
        <pc:chgData name="Joann Brown-Thompson" userId="8efedb04-c96c-4c2e-900e-86b4fb0828b9" providerId="ADAL" clId="{AEF4EE0C-B11E-48D9-B3D0-347219A294EF}" dt="2025-09-24T19:36:44.807" v="20"/>
        <pc:sldMkLst>
          <pc:docMk/>
          <pc:sldMk cId="2514540890" sldId="272"/>
        </pc:sldMkLst>
      </pc:sldChg>
      <pc:sldChg chg="modSp mod modNotes">
        <pc:chgData name="Joann Brown-Thompson" userId="8efedb04-c96c-4c2e-900e-86b4fb0828b9" providerId="ADAL" clId="{AEF4EE0C-B11E-48D9-B3D0-347219A294EF}" dt="2025-09-29T17:44:51.241" v="4074" actId="1076"/>
        <pc:sldMkLst>
          <pc:docMk/>
          <pc:sldMk cId="3587764662" sldId="273"/>
        </pc:sldMkLst>
        <pc:spChg chg="mod">
          <ac:chgData name="Joann Brown-Thompson" userId="8efedb04-c96c-4c2e-900e-86b4fb0828b9" providerId="ADAL" clId="{AEF4EE0C-B11E-48D9-B3D0-347219A294EF}" dt="2025-09-29T17:11:31.488" v="3150" actId="113"/>
          <ac:spMkLst>
            <pc:docMk/>
            <pc:sldMk cId="3587764662" sldId="273"/>
            <ac:spMk id="3" creationId="{0D234577-7789-E8EA-15FF-F8B1244AA241}"/>
          </ac:spMkLst>
        </pc:spChg>
        <pc:spChg chg="mod">
          <ac:chgData name="Joann Brown-Thompson" userId="8efedb04-c96c-4c2e-900e-86b4fb0828b9" providerId="ADAL" clId="{AEF4EE0C-B11E-48D9-B3D0-347219A294EF}" dt="2025-09-29T17:11:46.544" v="3154" actId="113"/>
          <ac:spMkLst>
            <pc:docMk/>
            <pc:sldMk cId="3587764662" sldId="273"/>
            <ac:spMk id="4" creationId="{5EE035D4-34F2-DB5A-B3BD-FE2682C9160A}"/>
          </ac:spMkLst>
        </pc:spChg>
        <pc:spChg chg="mod">
          <ac:chgData name="Joann Brown-Thompson" userId="8efedb04-c96c-4c2e-900e-86b4fb0828b9" providerId="ADAL" clId="{AEF4EE0C-B11E-48D9-B3D0-347219A294EF}" dt="2025-09-29T17:38:08.363" v="4057" actId="14100"/>
          <ac:spMkLst>
            <pc:docMk/>
            <pc:sldMk cId="3587764662" sldId="273"/>
            <ac:spMk id="6" creationId="{D1AC828A-DC6E-C99F-EE9C-F323877C96A8}"/>
          </ac:spMkLst>
        </pc:spChg>
        <pc:spChg chg="mod">
          <ac:chgData name="Joann Brown-Thompson" userId="8efedb04-c96c-4c2e-900e-86b4fb0828b9" providerId="ADAL" clId="{AEF4EE0C-B11E-48D9-B3D0-347219A294EF}" dt="2025-09-29T17:44:51.241" v="4074" actId="1076"/>
          <ac:spMkLst>
            <pc:docMk/>
            <pc:sldMk cId="3587764662" sldId="273"/>
            <ac:spMk id="11" creationId="{E7A88308-8818-DF36-F747-2E777EACAA93}"/>
          </ac:spMkLst>
        </pc:spChg>
        <pc:spChg chg="mod">
          <ac:chgData name="Joann Brown-Thompson" userId="8efedb04-c96c-4c2e-900e-86b4fb0828b9" providerId="ADAL" clId="{AEF4EE0C-B11E-48D9-B3D0-347219A294EF}" dt="2025-09-29T17:42:09.074" v="4059" actId="1076"/>
          <ac:spMkLst>
            <pc:docMk/>
            <pc:sldMk cId="3587764662" sldId="273"/>
            <ac:spMk id="14" creationId="{426846D0-4C9B-677F-5685-E06CD02DED17}"/>
          </ac:spMkLst>
        </pc:spChg>
        <pc:spChg chg="mod">
          <ac:chgData name="Joann Brown-Thompson" userId="8efedb04-c96c-4c2e-900e-86b4fb0828b9" providerId="ADAL" clId="{AEF4EE0C-B11E-48D9-B3D0-347219A294EF}" dt="2025-09-29T17:42:18.276" v="4061" actId="1076"/>
          <ac:spMkLst>
            <pc:docMk/>
            <pc:sldMk cId="3587764662" sldId="273"/>
            <ac:spMk id="15" creationId="{F4128847-22C6-C098-9D0A-5C7212DD4172}"/>
          </ac:spMkLst>
        </pc:spChg>
        <pc:spChg chg="mod">
          <ac:chgData name="Joann Brown-Thompson" userId="8efedb04-c96c-4c2e-900e-86b4fb0828b9" providerId="ADAL" clId="{AEF4EE0C-B11E-48D9-B3D0-347219A294EF}" dt="2025-09-29T17:42:14.061" v="4060" actId="1076"/>
          <ac:spMkLst>
            <pc:docMk/>
            <pc:sldMk cId="3587764662" sldId="273"/>
            <ac:spMk id="19" creationId="{24EE5C24-8F13-E4EC-8A2F-970B197A33EF}"/>
          </ac:spMkLst>
        </pc:spChg>
      </pc:sldChg>
      <pc:sldChg chg="modSp mod">
        <pc:chgData name="Joann Brown-Thompson" userId="8efedb04-c96c-4c2e-900e-86b4fb0828b9" providerId="ADAL" clId="{AEF4EE0C-B11E-48D9-B3D0-347219A294EF}" dt="2025-09-29T17:45:55.191" v="4082" actId="2711"/>
        <pc:sldMkLst>
          <pc:docMk/>
          <pc:sldMk cId="3786173776" sldId="276"/>
        </pc:sldMkLst>
        <pc:spChg chg="mod">
          <ac:chgData name="Joann Brown-Thompson" userId="8efedb04-c96c-4c2e-900e-86b4fb0828b9" providerId="ADAL" clId="{AEF4EE0C-B11E-48D9-B3D0-347219A294EF}" dt="2025-09-29T17:43:07.215" v="4063" actId="2711"/>
          <ac:spMkLst>
            <pc:docMk/>
            <pc:sldMk cId="3786173776" sldId="276"/>
            <ac:spMk id="2" creationId="{510C3796-0A40-0476-AF68-C3A54DB2C159}"/>
          </ac:spMkLst>
        </pc:spChg>
        <pc:spChg chg="mod">
          <ac:chgData name="Joann Brown-Thompson" userId="8efedb04-c96c-4c2e-900e-86b4fb0828b9" providerId="ADAL" clId="{AEF4EE0C-B11E-48D9-B3D0-347219A294EF}" dt="2025-09-29T17:45:02.232" v="4075" actId="255"/>
          <ac:spMkLst>
            <pc:docMk/>
            <pc:sldMk cId="3786173776" sldId="276"/>
            <ac:spMk id="3" creationId="{142781DA-42F1-C82D-0C2A-978289077D78}"/>
          </ac:spMkLst>
        </pc:spChg>
        <pc:spChg chg="mod">
          <ac:chgData name="Joann Brown-Thompson" userId="8efedb04-c96c-4c2e-900e-86b4fb0828b9" providerId="ADAL" clId="{AEF4EE0C-B11E-48D9-B3D0-347219A294EF}" dt="2025-09-29T17:45:15.426" v="4077" actId="255"/>
          <ac:spMkLst>
            <pc:docMk/>
            <pc:sldMk cId="3786173776" sldId="276"/>
            <ac:spMk id="4" creationId="{E4397F3C-9EF1-0774-23E4-6C6379FE7030}"/>
          </ac:spMkLst>
        </pc:spChg>
        <pc:spChg chg="mod">
          <ac:chgData name="Joann Brown-Thompson" userId="8efedb04-c96c-4c2e-900e-86b4fb0828b9" providerId="ADAL" clId="{AEF4EE0C-B11E-48D9-B3D0-347219A294EF}" dt="2025-09-29T17:43:15.092" v="4064" actId="2711"/>
          <ac:spMkLst>
            <pc:docMk/>
            <pc:sldMk cId="3786173776" sldId="276"/>
            <ac:spMk id="5" creationId="{EA871CAB-ABA0-138F-BEF2-7DEBF6BDF944}"/>
          </ac:spMkLst>
        </pc:spChg>
        <pc:spChg chg="mod">
          <ac:chgData name="Joann Brown-Thompson" userId="8efedb04-c96c-4c2e-900e-86b4fb0828b9" providerId="ADAL" clId="{AEF4EE0C-B11E-48D9-B3D0-347219A294EF}" dt="2025-09-29T17:45:55.191" v="4082" actId="2711"/>
          <ac:spMkLst>
            <pc:docMk/>
            <pc:sldMk cId="3786173776" sldId="276"/>
            <ac:spMk id="6" creationId="{FD4072DF-43A6-4551-C2E4-34B6EF72C61C}"/>
          </ac:spMkLst>
        </pc:spChg>
        <pc:spChg chg="mod">
          <ac:chgData name="Joann Brown-Thompson" userId="8efedb04-c96c-4c2e-900e-86b4fb0828b9" providerId="ADAL" clId="{AEF4EE0C-B11E-48D9-B3D0-347219A294EF}" dt="2025-09-29T17:45:47.159" v="4081" actId="2711"/>
          <ac:spMkLst>
            <pc:docMk/>
            <pc:sldMk cId="3786173776" sldId="276"/>
            <ac:spMk id="8" creationId="{A062F0A3-7AED-C48F-4ECB-3069DE148338}"/>
          </ac:spMkLst>
        </pc:spChg>
        <pc:spChg chg="mod">
          <ac:chgData name="Joann Brown-Thompson" userId="8efedb04-c96c-4c2e-900e-86b4fb0828b9" providerId="ADAL" clId="{AEF4EE0C-B11E-48D9-B3D0-347219A294EF}" dt="2025-09-29T17:43:32.300" v="4066" actId="2711"/>
          <ac:spMkLst>
            <pc:docMk/>
            <pc:sldMk cId="3786173776" sldId="276"/>
            <ac:spMk id="10" creationId="{011D07C3-A89B-04A4-6E38-7670D461F351}"/>
          </ac:spMkLst>
        </pc:spChg>
        <pc:spChg chg="mod">
          <ac:chgData name="Joann Brown-Thompson" userId="8efedb04-c96c-4c2e-900e-86b4fb0828b9" providerId="ADAL" clId="{AEF4EE0C-B11E-48D9-B3D0-347219A294EF}" dt="2025-09-29T17:45:08.183" v="4076" actId="255"/>
          <ac:spMkLst>
            <pc:docMk/>
            <pc:sldMk cId="3786173776" sldId="276"/>
            <ac:spMk id="11" creationId="{87BF21A4-3111-C73A-4E07-E9D819A5D62A}"/>
          </ac:spMkLst>
        </pc:spChg>
        <pc:spChg chg="mod">
          <ac:chgData name="Joann Brown-Thompson" userId="8efedb04-c96c-4c2e-900e-86b4fb0828b9" providerId="ADAL" clId="{AEF4EE0C-B11E-48D9-B3D0-347219A294EF}" dt="2025-09-29T17:45:29.847" v="4079" actId="1076"/>
          <ac:spMkLst>
            <pc:docMk/>
            <pc:sldMk cId="3786173776" sldId="276"/>
            <ac:spMk id="14" creationId="{FBE575BB-DA4E-2AC3-1170-228B8C532704}"/>
          </ac:spMkLst>
        </pc:spChg>
        <pc:spChg chg="mod">
          <ac:chgData name="Joann Brown-Thompson" userId="8efedb04-c96c-4c2e-900e-86b4fb0828b9" providerId="ADAL" clId="{AEF4EE0C-B11E-48D9-B3D0-347219A294EF}" dt="2025-09-29T17:45:25.559" v="4078" actId="1076"/>
          <ac:spMkLst>
            <pc:docMk/>
            <pc:sldMk cId="3786173776" sldId="276"/>
            <ac:spMk id="15" creationId="{9396C2E5-A41C-8B89-8F10-8B14360344D3}"/>
          </ac:spMkLst>
        </pc:spChg>
        <pc:spChg chg="mod">
          <ac:chgData name="Joann Brown-Thompson" userId="8efedb04-c96c-4c2e-900e-86b4fb0828b9" providerId="ADAL" clId="{AEF4EE0C-B11E-48D9-B3D0-347219A294EF}" dt="2025-09-29T17:45:33.088" v="4080" actId="1076"/>
          <ac:spMkLst>
            <pc:docMk/>
            <pc:sldMk cId="3786173776" sldId="276"/>
            <ac:spMk id="19" creationId="{5E1729DC-C7F9-5BB8-1B26-27EAB7310915}"/>
          </ac:spMkLst>
        </pc:spChg>
      </pc:sldChg>
      <pc:sldChg chg="addSp delSp modSp new mod setBg">
        <pc:chgData name="Joann Brown-Thompson" userId="8efedb04-c96c-4c2e-900e-86b4fb0828b9" providerId="ADAL" clId="{AEF4EE0C-B11E-48D9-B3D0-347219A294EF}" dt="2025-09-29T17:30:19.250" v="3982" actId="14100"/>
        <pc:sldMkLst>
          <pc:docMk/>
          <pc:sldMk cId="2802573580" sldId="277"/>
        </pc:sldMkLst>
        <pc:spChg chg="mod">
          <ac:chgData name="Joann Brown-Thompson" userId="8efedb04-c96c-4c2e-900e-86b4fb0828b9" providerId="ADAL" clId="{AEF4EE0C-B11E-48D9-B3D0-347219A294EF}" dt="2025-09-29T17:30:19.250" v="3982" actId="14100"/>
          <ac:spMkLst>
            <pc:docMk/>
            <pc:sldMk cId="2802573580" sldId="277"/>
            <ac:spMk id="2" creationId="{65F05915-6F6F-8C03-F88D-A56BF1288FD1}"/>
          </ac:spMkLst>
        </pc:spChg>
        <pc:spChg chg="add del">
          <ac:chgData name="Joann Brown-Thompson" userId="8efedb04-c96c-4c2e-900e-86b4fb0828b9" providerId="ADAL" clId="{AEF4EE0C-B11E-48D9-B3D0-347219A294EF}" dt="2025-09-28T02:36:10.789" v="713" actId="22"/>
          <ac:spMkLst>
            <pc:docMk/>
            <pc:sldMk cId="2802573580" sldId="277"/>
            <ac:spMk id="3" creationId="{8FEEFB31-C22A-6DB0-FB3C-04EE8BA32E0A}"/>
          </ac:spMkLst>
        </pc:spChg>
        <pc:spChg chg="mod ord">
          <ac:chgData name="Joann Brown-Thompson" userId="8efedb04-c96c-4c2e-900e-86b4fb0828b9" providerId="ADAL" clId="{AEF4EE0C-B11E-48D9-B3D0-347219A294EF}" dt="2025-09-29T17:28:22.720" v="3968" actId="27636"/>
          <ac:spMkLst>
            <pc:docMk/>
            <pc:sldMk cId="2802573580" sldId="277"/>
            <ac:spMk id="4" creationId="{0AFBA22A-383D-3861-F496-F917FEB1DAB1}"/>
          </ac:spMkLst>
        </pc:spChg>
        <pc:spChg chg="add del mod">
          <ac:chgData name="Joann Brown-Thompson" userId="8efedb04-c96c-4c2e-900e-86b4fb0828b9" providerId="ADAL" clId="{AEF4EE0C-B11E-48D9-B3D0-347219A294EF}" dt="2025-09-28T02:54:06.070" v="739" actId="478"/>
          <ac:spMkLst>
            <pc:docMk/>
            <pc:sldMk cId="2802573580" sldId="277"/>
            <ac:spMk id="12" creationId="{1AAB18AC-70E5-F5AF-7FC2-8E8B302CE3EB}"/>
          </ac:spMkLst>
        </pc:spChg>
        <pc:picChg chg="add del mod ord">
          <ac:chgData name="Joann Brown-Thompson" userId="8efedb04-c96c-4c2e-900e-86b4fb0828b9" providerId="ADAL" clId="{AEF4EE0C-B11E-48D9-B3D0-347219A294EF}" dt="2025-09-28T02:32:00.948" v="712" actId="22"/>
          <ac:picMkLst>
            <pc:docMk/>
            <pc:sldMk cId="2802573580" sldId="277"/>
            <ac:picMk id="6" creationId="{56CF6331-B4D2-557B-512C-544D25D32529}"/>
          </ac:picMkLst>
        </pc:picChg>
        <pc:picChg chg="add del mod ord">
          <ac:chgData name="Joann Brown-Thompson" userId="8efedb04-c96c-4c2e-900e-86b4fb0828b9" providerId="ADAL" clId="{AEF4EE0C-B11E-48D9-B3D0-347219A294EF}" dt="2025-09-28T02:51:21.343" v="723" actId="478"/>
          <ac:picMkLst>
            <pc:docMk/>
            <pc:sldMk cId="2802573580" sldId="277"/>
            <ac:picMk id="8" creationId="{18586071-45F5-AF68-1EDC-502A0FE65CA2}"/>
          </ac:picMkLst>
        </pc:picChg>
        <pc:picChg chg="add mod ord">
          <ac:chgData name="Joann Brown-Thompson" userId="8efedb04-c96c-4c2e-900e-86b4fb0828b9" providerId="ADAL" clId="{AEF4EE0C-B11E-48D9-B3D0-347219A294EF}" dt="2025-09-29T16:50:15.785" v="2162" actId="692"/>
          <ac:picMkLst>
            <pc:docMk/>
            <pc:sldMk cId="2802573580" sldId="277"/>
            <ac:picMk id="10" creationId="{A056B155-93AE-1DDD-5325-917D5BA2DB3C}"/>
          </ac:picMkLst>
        </pc:picChg>
        <pc:picChg chg="add del mod">
          <ac:chgData name="Joann Brown-Thompson" userId="8efedb04-c96c-4c2e-900e-86b4fb0828b9" providerId="ADAL" clId="{AEF4EE0C-B11E-48D9-B3D0-347219A294EF}" dt="2025-09-28T03:01:52.457" v="780" actId="478"/>
          <ac:picMkLst>
            <pc:docMk/>
            <pc:sldMk cId="2802573580" sldId="277"/>
            <ac:picMk id="14" creationId="{AFF88608-669F-CD94-6AF2-E28937FB73A6}"/>
          </ac:picMkLst>
        </pc:picChg>
        <pc:picChg chg="add mod">
          <ac:chgData name="Joann Brown-Thompson" userId="8efedb04-c96c-4c2e-900e-86b4fb0828b9" providerId="ADAL" clId="{AEF4EE0C-B11E-48D9-B3D0-347219A294EF}" dt="2025-09-29T17:28:35.818" v="3969" actId="14100"/>
          <ac:picMkLst>
            <pc:docMk/>
            <pc:sldMk cId="2802573580" sldId="277"/>
            <ac:picMk id="16" creationId="{38C3C710-28ED-92DE-89E0-4375576B45F9}"/>
          </ac:picMkLst>
        </pc:picChg>
      </pc:sldChg>
      <pc:sldChg chg="addSp delSp modSp add mod">
        <pc:chgData name="Joann Brown-Thompson" userId="8efedb04-c96c-4c2e-900e-86b4fb0828b9" providerId="ADAL" clId="{AEF4EE0C-B11E-48D9-B3D0-347219A294EF}" dt="2025-09-29T17:36:19.845" v="4053" actId="20577"/>
        <pc:sldMkLst>
          <pc:docMk/>
          <pc:sldMk cId="2694356016" sldId="278"/>
        </pc:sldMkLst>
        <pc:spChg chg="mod ord">
          <ac:chgData name="Joann Brown-Thompson" userId="8efedb04-c96c-4c2e-900e-86b4fb0828b9" providerId="ADAL" clId="{AEF4EE0C-B11E-48D9-B3D0-347219A294EF}" dt="2025-09-29T17:30:55.332" v="3985" actId="14100"/>
          <ac:spMkLst>
            <pc:docMk/>
            <pc:sldMk cId="2694356016" sldId="278"/>
            <ac:spMk id="2" creationId="{309B6437-8029-CF87-69F5-7AC96333B802}"/>
          </ac:spMkLst>
        </pc:spChg>
        <pc:spChg chg="mod ord">
          <ac:chgData name="Joann Brown-Thompson" userId="8efedb04-c96c-4c2e-900e-86b4fb0828b9" providerId="ADAL" clId="{AEF4EE0C-B11E-48D9-B3D0-347219A294EF}" dt="2025-09-29T17:36:19.845" v="4053" actId="20577"/>
          <ac:spMkLst>
            <pc:docMk/>
            <pc:sldMk cId="2694356016" sldId="278"/>
            <ac:spMk id="4" creationId="{D84C30D4-2AA0-7261-3403-36C14B551B05}"/>
          </ac:spMkLst>
        </pc:spChg>
        <pc:spChg chg="add del">
          <ac:chgData name="Joann Brown-Thompson" userId="8efedb04-c96c-4c2e-900e-86b4fb0828b9" providerId="ADAL" clId="{AEF4EE0C-B11E-48D9-B3D0-347219A294EF}" dt="2025-09-28T03:06:41.646" v="841" actId="26606"/>
          <ac:spMkLst>
            <pc:docMk/>
            <pc:sldMk cId="2694356016" sldId="278"/>
            <ac:spMk id="21" creationId="{4ED6B9D3-00A7-48F8-887B-6740897B9915}"/>
          </ac:spMkLst>
        </pc:spChg>
        <pc:spChg chg="add del">
          <ac:chgData name="Joann Brown-Thompson" userId="8efedb04-c96c-4c2e-900e-86b4fb0828b9" providerId="ADAL" clId="{AEF4EE0C-B11E-48D9-B3D0-347219A294EF}" dt="2025-09-28T03:06:41.646" v="841" actId="26606"/>
          <ac:spMkLst>
            <pc:docMk/>
            <pc:sldMk cId="2694356016" sldId="278"/>
            <ac:spMk id="23" creationId="{4C0B2701-82BB-40DA-83D9-70420B73757B}"/>
          </ac:spMkLst>
        </pc:spChg>
        <pc:spChg chg="add del">
          <ac:chgData name="Joann Brown-Thompson" userId="8efedb04-c96c-4c2e-900e-86b4fb0828b9" providerId="ADAL" clId="{AEF4EE0C-B11E-48D9-B3D0-347219A294EF}" dt="2025-09-28T03:06:41.646" v="841" actId="26606"/>
          <ac:spMkLst>
            <pc:docMk/>
            <pc:sldMk cId="2694356016" sldId="278"/>
            <ac:spMk id="25" creationId="{6065B5B4-BB97-436E-B26D-4FD1E3174806}"/>
          </ac:spMkLst>
        </pc:spChg>
        <pc:spChg chg="add">
          <ac:chgData name="Joann Brown-Thompson" userId="8efedb04-c96c-4c2e-900e-86b4fb0828b9" providerId="ADAL" clId="{AEF4EE0C-B11E-48D9-B3D0-347219A294EF}" dt="2025-09-28T03:06:41.646" v="841" actId="26606"/>
          <ac:spMkLst>
            <pc:docMk/>
            <pc:sldMk cId="2694356016" sldId="278"/>
            <ac:spMk id="30" creationId="{2BC4338A-B505-4F56-A233-2A7A820B0160}"/>
          </ac:spMkLst>
        </pc:spChg>
        <pc:picChg chg="add mod">
          <ac:chgData name="Joann Brown-Thompson" userId="8efedb04-c96c-4c2e-900e-86b4fb0828b9" providerId="ADAL" clId="{AEF4EE0C-B11E-48D9-B3D0-347219A294EF}" dt="2025-09-29T16:51:18.370" v="2175" actId="692"/>
          <ac:picMkLst>
            <pc:docMk/>
            <pc:sldMk cId="2694356016" sldId="278"/>
            <ac:picMk id="5" creationId="{623BD66A-BC7A-8EC5-4166-7BF3B7839F3D}"/>
          </ac:picMkLst>
        </pc:picChg>
        <pc:picChg chg="add del mod">
          <ac:chgData name="Joann Brown-Thompson" userId="8efedb04-c96c-4c2e-900e-86b4fb0828b9" providerId="ADAL" clId="{AEF4EE0C-B11E-48D9-B3D0-347219A294EF}" dt="2025-09-28T03:31:05.779" v="863" actId="478"/>
          <ac:picMkLst>
            <pc:docMk/>
            <pc:sldMk cId="2694356016" sldId="278"/>
            <ac:picMk id="7" creationId="{C6469B4A-3791-FB13-7642-241119C09744}"/>
          </ac:picMkLst>
        </pc:picChg>
        <pc:picChg chg="add mod">
          <ac:chgData name="Joann Brown-Thompson" userId="8efedb04-c96c-4c2e-900e-86b4fb0828b9" providerId="ADAL" clId="{AEF4EE0C-B11E-48D9-B3D0-347219A294EF}" dt="2025-09-29T16:51:23.503" v="2176" actId="692"/>
          <ac:picMkLst>
            <pc:docMk/>
            <pc:sldMk cId="2694356016" sldId="278"/>
            <ac:picMk id="9" creationId="{7787F967-672F-84E6-2328-BE80C6FCD80A}"/>
          </ac:picMkLst>
        </pc:picChg>
        <pc:picChg chg="del mod ord">
          <ac:chgData name="Joann Brown-Thompson" userId="8efedb04-c96c-4c2e-900e-86b4fb0828b9" providerId="ADAL" clId="{AEF4EE0C-B11E-48D9-B3D0-347219A294EF}" dt="2025-09-28T03:30:40.834" v="858" actId="478"/>
          <ac:picMkLst>
            <pc:docMk/>
            <pc:sldMk cId="2694356016" sldId="278"/>
            <ac:picMk id="10" creationId="{3961C056-4F9D-842B-6568-525267A88FE3}"/>
          </ac:picMkLst>
        </pc:picChg>
        <pc:picChg chg="del mod">
          <ac:chgData name="Joann Brown-Thompson" userId="8efedb04-c96c-4c2e-900e-86b4fb0828b9" providerId="ADAL" clId="{AEF4EE0C-B11E-48D9-B3D0-347219A294EF}" dt="2025-09-28T03:31:08.774" v="864" actId="478"/>
          <ac:picMkLst>
            <pc:docMk/>
            <pc:sldMk cId="2694356016" sldId="278"/>
            <ac:picMk id="16" creationId="{C5B791DB-97E4-3301-32F1-85EF5C627B01}"/>
          </ac:picMkLst>
        </pc:picChg>
      </pc:sldChg>
      <pc:sldChg chg="addSp delSp modSp add mod setBg">
        <pc:chgData name="Joann Brown-Thompson" userId="8efedb04-c96c-4c2e-900e-86b4fb0828b9" providerId="ADAL" clId="{AEF4EE0C-B11E-48D9-B3D0-347219A294EF}" dt="2025-09-29T17:35:29.436" v="4041" actId="27636"/>
        <pc:sldMkLst>
          <pc:docMk/>
          <pc:sldMk cId="868046455" sldId="279"/>
        </pc:sldMkLst>
        <pc:spChg chg="mod">
          <ac:chgData name="Joann Brown-Thompson" userId="8efedb04-c96c-4c2e-900e-86b4fb0828b9" providerId="ADAL" clId="{AEF4EE0C-B11E-48D9-B3D0-347219A294EF}" dt="2025-09-29T17:31:37.394" v="3994" actId="122"/>
          <ac:spMkLst>
            <pc:docMk/>
            <pc:sldMk cId="868046455" sldId="279"/>
            <ac:spMk id="2" creationId="{0D79467A-7B82-9C3D-B9FF-1EE3C3986A71}"/>
          </ac:spMkLst>
        </pc:spChg>
        <pc:spChg chg="mod ord">
          <ac:chgData name="Joann Brown-Thompson" userId="8efedb04-c96c-4c2e-900e-86b4fb0828b9" providerId="ADAL" clId="{AEF4EE0C-B11E-48D9-B3D0-347219A294EF}" dt="2025-09-29T17:35:29.436" v="4041" actId="27636"/>
          <ac:spMkLst>
            <pc:docMk/>
            <pc:sldMk cId="868046455" sldId="279"/>
            <ac:spMk id="4" creationId="{31A86CD9-D117-AA42-79F4-B7FE648B261A}"/>
          </ac:spMkLst>
        </pc:spChg>
        <pc:spChg chg="add del">
          <ac:chgData name="Joann Brown-Thompson" userId="8efedb04-c96c-4c2e-900e-86b4fb0828b9" providerId="ADAL" clId="{AEF4EE0C-B11E-48D9-B3D0-347219A294EF}" dt="2025-09-28T04:21:00.764" v="904" actId="26606"/>
          <ac:spMkLst>
            <pc:docMk/>
            <pc:sldMk cId="868046455" sldId="279"/>
            <ac:spMk id="30" creationId="{70390FC1-E853-E2B5-5FE7-CE0A4A493D1D}"/>
          </ac:spMkLst>
        </pc:spChg>
        <pc:spChg chg="add del">
          <ac:chgData name="Joann Brown-Thompson" userId="8efedb04-c96c-4c2e-900e-86b4fb0828b9" providerId="ADAL" clId="{AEF4EE0C-B11E-48D9-B3D0-347219A294EF}" dt="2025-09-28T04:21:00.754" v="903" actId="26606"/>
          <ac:spMkLst>
            <pc:docMk/>
            <pc:sldMk cId="868046455" sldId="279"/>
            <ac:spMk id="35" creationId="{0358FD32-AA91-47A4-9758-8C172B30665A}"/>
          </ac:spMkLst>
        </pc:spChg>
        <pc:spChg chg="add del">
          <ac:chgData name="Joann Brown-Thompson" userId="8efedb04-c96c-4c2e-900e-86b4fb0828b9" providerId="ADAL" clId="{AEF4EE0C-B11E-48D9-B3D0-347219A294EF}" dt="2025-09-28T04:21:00.754" v="903" actId="26606"/>
          <ac:spMkLst>
            <pc:docMk/>
            <pc:sldMk cId="868046455" sldId="279"/>
            <ac:spMk id="37" creationId="{86B5B18B-0170-4F1B-BF40-89BD5772C006}"/>
          </ac:spMkLst>
        </pc:spChg>
        <pc:spChg chg="add">
          <ac:chgData name="Joann Brown-Thompson" userId="8efedb04-c96c-4c2e-900e-86b4fb0828b9" providerId="ADAL" clId="{AEF4EE0C-B11E-48D9-B3D0-347219A294EF}" dt="2025-09-28T04:21:00.764" v="904" actId="26606"/>
          <ac:spMkLst>
            <pc:docMk/>
            <pc:sldMk cId="868046455" sldId="279"/>
            <ac:spMk id="39" creationId="{3BBEBD03-E4CE-4B72-8DF2-6E737BDDFBD4}"/>
          </ac:spMkLst>
        </pc:spChg>
        <pc:spChg chg="add">
          <ac:chgData name="Joann Brown-Thompson" userId="8efedb04-c96c-4c2e-900e-86b4fb0828b9" providerId="ADAL" clId="{AEF4EE0C-B11E-48D9-B3D0-347219A294EF}" dt="2025-09-28T04:21:00.764" v="904" actId="26606"/>
          <ac:spMkLst>
            <pc:docMk/>
            <pc:sldMk cId="868046455" sldId="279"/>
            <ac:spMk id="40" creationId="{77221359-7E5B-428B-8817-A7C5104279C4}"/>
          </ac:spMkLst>
        </pc:spChg>
        <pc:picChg chg="del">
          <ac:chgData name="Joann Brown-Thompson" userId="8efedb04-c96c-4c2e-900e-86b4fb0828b9" providerId="ADAL" clId="{AEF4EE0C-B11E-48D9-B3D0-347219A294EF}" dt="2025-09-28T04:20:04.188" v="899" actId="478"/>
          <ac:picMkLst>
            <pc:docMk/>
            <pc:sldMk cId="868046455" sldId="279"/>
            <ac:picMk id="5" creationId="{AC64207E-978C-712E-A78C-6549CCF3062D}"/>
          </ac:picMkLst>
        </pc:picChg>
        <pc:picChg chg="add mod">
          <ac:chgData name="Joann Brown-Thompson" userId="8efedb04-c96c-4c2e-900e-86b4fb0828b9" providerId="ADAL" clId="{AEF4EE0C-B11E-48D9-B3D0-347219A294EF}" dt="2025-09-29T16:51:59.083" v="2184" actId="692"/>
          <ac:picMkLst>
            <pc:docMk/>
            <pc:sldMk cId="868046455" sldId="279"/>
            <ac:picMk id="6" creationId="{5A08E395-375A-DEDA-DDC8-938F331CAE07}"/>
          </ac:picMkLst>
        </pc:picChg>
        <pc:picChg chg="del">
          <ac:chgData name="Joann Brown-Thompson" userId="8efedb04-c96c-4c2e-900e-86b4fb0828b9" providerId="ADAL" clId="{AEF4EE0C-B11E-48D9-B3D0-347219A294EF}" dt="2025-09-28T04:20:09.913" v="900" actId="478"/>
          <ac:picMkLst>
            <pc:docMk/>
            <pc:sldMk cId="868046455" sldId="279"/>
            <ac:picMk id="9" creationId="{3BF5C8EB-9F11-AA05-4CA6-A97DE644FE4C}"/>
          </ac:picMkLst>
        </pc:picChg>
      </pc:sldChg>
      <pc:sldChg chg="addSp delSp modSp add mod setBg">
        <pc:chgData name="Joann Brown-Thompson" userId="8efedb04-c96c-4c2e-900e-86b4fb0828b9" providerId="ADAL" clId="{AEF4EE0C-B11E-48D9-B3D0-347219A294EF}" dt="2025-09-29T17:50:12.479" v="4110" actId="14100"/>
        <pc:sldMkLst>
          <pc:docMk/>
          <pc:sldMk cId="3651153903" sldId="280"/>
        </pc:sldMkLst>
        <pc:spChg chg="mod">
          <ac:chgData name="Joann Brown-Thompson" userId="8efedb04-c96c-4c2e-900e-86b4fb0828b9" providerId="ADAL" clId="{AEF4EE0C-B11E-48D9-B3D0-347219A294EF}" dt="2025-09-29T17:50:12.479" v="4110" actId="14100"/>
          <ac:spMkLst>
            <pc:docMk/>
            <pc:sldMk cId="3651153903" sldId="280"/>
            <ac:spMk id="2" creationId="{171099DB-3668-B003-A89C-8DB8B29396B8}"/>
          </ac:spMkLst>
        </pc:spChg>
        <pc:spChg chg="mod">
          <ac:chgData name="Joann Brown-Thompson" userId="8efedb04-c96c-4c2e-900e-86b4fb0828b9" providerId="ADAL" clId="{AEF4EE0C-B11E-48D9-B3D0-347219A294EF}" dt="2025-09-29T17:49:23.956" v="4102" actId="14100"/>
          <ac:spMkLst>
            <pc:docMk/>
            <pc:sldMk cId="3651153903" sldId="280"/>
            <ac:spMk id="4" creationId="{A69B85DB-BFC5-E5A5-E8F9-5F6166A4EF7E}"/>
          </ac:spMkLst>
        </pc:spChg>
        <pc:picChg chg="add mod">
          <ac:chgData name="Joann Brown-Thompson" userId="8efedb04-c96c-4c2e-900e-86b4fb0828b9" providerId="ADAL" clId="{AEF4EE0C-B11E-48D9-B3D0-347219A294EF}" dt="2025-09-29T17:48:04.837" v="4089" actId="1076"/>
          <ac:picMkLst>
            <pc:docMk/>
            <pc:sldMk cId="3651153903" sldId="280"/>
            <ac:picMk id="5" creationId="{A5DFBC26-7DA4-76A9-B85D-C99FD18F4D31}"/>
          </ac:picMkLst>
        </pc:picChg>
        <pc:picChg chg="del">
          <ac:chgData name="Joann Brown-Thompson" userId="8efedb04-c96c-4c2e-900e-86b4fb0828b9" providerId="ADAL" clId="{AEF4EE0C-B11E-48D9-B3D0-347219A294EF}" dt="2025-09-28T05:48:09.057" v="914" actId="478"/>
          <ac:picMkLst>
            <pc:docMk/>
            <pc:sldMk cId="3651153903" sldId="280"/>
            <ac:picMk id="6" creationId="{CCA6A44E-6198-A734-25F4-F2FD3CF30981}"/>
          </ac:picMkLst>
        </pc:picChg>
      </pc:sldChg>
      <pc:sldChg chg="modSp new mod">
        <pc:chgData name="Joann Brown-Thompson" userId="8efedb04-c96c-4c2e-900e-86b4fb0828b9" providerId="ADAL" clId="{AEF4EE0C-B11E-48D9-B3D0-347219A294EF}" dt="2025-09-29T17:29:50.121" v="3978" actId="1076"/>
        <pc:sldMkLst>
          <pc:docMk/>
          <pc:sldMk cId="339330455" sldId="281"/>
        </pc:sldMkLst>
        <pc:spChg chg="mod">
          <ac:chgData name="Joann Brown-Thompson" userId="8efedb04-c96c-4c2e-900e-86b4fb0828b9" providerId="ADAL" clId="{AEF4EE0C-B11E-48D9-B3D0-347219A294EF}" dt="2025-09-29T17:29:50.121" v="3978" actId="1076"/>
          <ac:spMkLst>
            <pc:docMk/>
            <pc:sldMk cId="339330455" sldId="281"/>
            <ac:spMk id="2" creationId="{666C25C9-B917-06BC-9CA3-062DDC2CAA16}"/>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hyperlink" Target="https://www.cswe.org/membership/individual-members-directory/" TargetMode="External"/><Relationship Id="rId2" Type="http://schemas.openxmlformats.org/officeDocument/2006/relationships/hyperlink" Target="https://www.cswe.org/accreditation/about/directory/" TargetMode="External"/><Relationship Id="rId1" Type="http://schemas.openxmlformats.org/officeDocument/2006/relationships/hyperlink" Target="https://www.cswe.org/events-meetings/2025-annualconference/" TargetMode="External"/><Relationship Id="rId6" Type="http://schemas.openxmlformats.org/officeDocument/2006/relationships/hyperlink" Target="https://www.cswe.org/membership/leadership-and-service-opportunities/call-for-volunteers/2025-boa-commission-council-openings/" TargetMode="External"/><Relationship Id="rId5" Type="http://schemas.openxmlformats.org/officeDocument/2006/relationships/hyperlink" Target="https://www.cswe.org/events-meetings/2025-annualconference/call-for-reviewers/" TargetMode="External"/><Relationship Id="rId4" Type="http://schemas.openxmlformats.org/officeDocument/2006/relationships/hyperlink" Target="https://www.cswe.org/accreditation/accreditation-volunteer-information/becoming-a-cswe-accreditation-volunteer/"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www.cswe.org/membership/individual-members-directory/" TargetMode="External"/><Relationship Id="rId2" Type="http://schemas.openxmlformats.org/officeDocument/2006/relationships/hyperlink" Target="https://www.cswe.org/accreditation/about/directory/" TargetMode="External"/><Relationship Id="rId1" Type="http://schemas.openxmlformats.org/officeDocument/2006/relationships/hyperlink" Target="https://www.cswe.org/events-meetings/2025-annualconference/" TargetMode="External"/><Relationship Id="rId6" Type="http://schemas.openxmlformats.org/officeDocument/2006/relationships/hyperlink" Target="https://www.cswe.org/membership/leadership-and-service-opportunities/call-for-volunteers/2025-boa-commission-council-openings/" TargetMode="External"/><Relationship Id="rId5" Type="http://schemas.openxmlformats.org/officeDocument/2006/relationships/hyperlink" Target="https://www.cswe.org/events-meetings/2025-annualconference/call-for-reviewers/" TargetMode="External"/><Relationship Id="rId4" Type="http://schemas.openxmlformats.org/officeDocument/2006/relationships/hyperlink" Target="https://www.cswe.org/accreditation/accreditation-volunteer-information/becoming-a-cswe-accreditation-volunteer/"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E5B7DA-4D7A-4F35-A81F-7F63A024022C}"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85FE4E7B-2AFC-43FA-9A36-AEF54B705CDE}">
      <dgm:prSet/>
      <dgm:spPr>
        <a:solidFill>
          <a:schemeClr val="tx2">
            <a:lumMod val="75000"/>
          </a:schemeClr>
        </a:solidFill>
      </dgm:spPr>
      <dgm:t>
        <a:bodyPr/>
        <a:lstStyle/>
        <a:p>
          <a:pPr algn="ctr"/>
          <a:r>
            <a:rPr lang="en-US" b="1" u="sng">
              <a:latin typeface="Aptos" panose="020B0004020202020204" pitchFamily="34" charset="0"/>
            </a:rPr>
            <a:t>Professional Participation</a:t>
          </a:r>
          <a:endParaRPr lang="en-US" u="sng">
            <a:latin typeface="Aptos" panose="020B0004020202020204" pitchFamily="34" charset="0"/>
          </a:endParaRPr>
        </a:p>
      </dgm:t>
    </dgm:pt>
    <dgm:pt modelId="{F7C81DEF-C4EE-4D4B-888B-E03CD7F401B4}" type="parTrans" cxnId="{B134CA84-A7C5-4279-80E7-19C7111FA959}">
      <dgm:prSet/>
      <dgm:spPr/>
      <dgm:t>
        <a:bodyPr/>
        <a:lstStyle/>
        <a:p>
          <a:endParaRPr lang="en-US"/>
        </a:p>
      </dgm:t>
    </dgm:pt>
    <dgm:pt modelId="{E3A7B483-7E92-4512-BFDD-80EEEDDC6DC7}" type="sibTrans" cxnId="{B134CA84-A7C5-4279-80E7-19C7111FA959}">
      <dgm:prSet/>
      <dgm:spPr/>
      <dgm:t>
        <a:bodyPr/>
        <a:lstStyle/>
        <a:p>
          <a:endParaRPr lang="en-US"/>
        </a:p>
      </dgm:t>
    </dgm:pt>
    <dgm:pt modelId="{90A2FD1F-8A02-4E8D-951F-F3D700594B5C}">
      <dgm:prSet/>
      <dgm:spPr>
        <a:solidFill>
          <a:schemeClr val="tx2">
            <a:lumMod val="75000"/>
          </a:schemeClr>
        </a:solidFill>
      </dgm:spPr>
      <dgm:t>
        <a:bodyPr/>
        <a:lstStyle/>
        <a:p>
          <a:pPr algn="l"/>
          <a:r>
            <a:rPr lang="en-US" dirty="0">
              <a:latin typeface="Aptos" panose="020B0004020202020204" pitchFamily="34" charset="0"/>
            </a:rPr>
            <a:t>Discounted member rate to attend, exhibit, submit proposals, or sponsor CSWE’s </a:t>
          </a:r>
          <a:r>
            <a:rPr lang="en-US" u="sng" dirty="0">
              <a:latin typeface="Aptos" panose="020B0004020202020204" pitchFamily="34" charset="0"/>
              <a:hlinkClick xmlns:r="http://schemas.openxmlformats.org/officeDocument/2006/relationships" r:id="rId1"/>
            </a:rPr>
            <a:t>Annual Conference</a:t>
          </a:r>
          <a:endParaRPr lang="en-US" dirty="0">
            <a:latin typeface="Aptos" panose="020B0004020202020204" pitchFamily="34" charset="0"/>
          </a:endParaRPr>
        </a:p>
      </dgm:t>
    </dgm:pt>
    <dgm:pt modelId="{DD8B51F7-414B-4A6C-987E-2D7E09D2BAA7}" type="parTrans" cxnId="{7DFB8472-AA5A-4EDA-BB99-19F42DF0269B}">
      <dgm:prSet/>
      <dgm:spPr/>
      <dgm:t>
        <a:bodyPr/>
        <a:lstStyle/>
        <a:p>
          <a:endParaRPr lang="en-US"/>
        </a:p>
      </dgm:t>
    </dgm:pt>
    <dgm:pt modelId="{76A6F57B-FE75-42F7-A539-E9C437923DC1}" type="sibTrans" cxnId="{7DFB8472-AA5A-4EDA-BB99-19F42DF0269B}">
      <dgm:prSet/>
      <dgm:spPr/>
      <dgm:t>
        <a:bodyPr/>
        <a:lstStyle/>
        <a:p>
          <a:endParaRPr lang="en-US"/>
        </a:p>
      </dgm:t>
    </dgm:pt>
    <dgm:pt modelId="{41D1C0A1-2759-4C19-B39F-3DB94ACBCFB0}">
      <dgm:prSet/>
      <dgm:spPr>
        <a:solidFill>
          <a:schemeClr val="tx2">
            <a:lumMod val="75000"/>
          </a:schemeClr>
        </a:solidFill>
      </dgm:spPr>
      <dgm:t>
        <a:bodyPr/>
        <a:lstStyle/>
        <a:p>
          <a:pPr algn="l"/>
          <a:r>
            <a:rPr lang="en-US" dirty="0">
              <a:latin typeface="Aptos" panose="020B0004020202020204" pitchFamily="34" charset="0"/>
            </a:rPr>
            <a:t>Inclusion in and access to the </a:t>
          </a:r>
          <a:r>
            <a:rPr lang="en-US" u="sng" dirty="0">
              <a:latin typeface="Aptos" panose="020B0004020202020204" pitchFamily="34" charset="0"/>
              <a:hlinkClick xmlns:r="http://schemas.openxmlformats.org/officeDocument/2006/relationships" r:id="rId2"/>
            </a:rPr>
            <a:t>CSWE Program Member Directory</a:t>
          </a:r>
          <a:r>
            <a:rPr lang="en-US" dirty="0">
              <a:latin typeface="Aptos" panose="020B0004020202020204" pitchFamily="34" charset="0"/>
            </a:rPr>
            <a:t> and the </a:t>
          </a:r>
          <a:r>
            <a:rPr lang="en-US" u="sng" dirty="0">
              <a:latin typeface="Aptos" panose="020B0004020202020204" pitchFamily="34" charset="0"/>
              <a:hlinkClick xmlns:r="http://schemas.openxmlformats.org/officeDocument/2006/relationships" r:id="rId3"/>
            </a:rPr>
            <a:t>CSWE Individual Member Directory</a:t>
          </a:r>
          <a:endParaRPr lang="en-US" dirty="0">
            <a:latin typeface="Aptos" panose="020B0004020202020204" pitchFamily="34" charset="0"/>
          </a:endParaRPr>
        </a:p>
      </dgm:t>
    </dgm:pt>
    <dgm:pt modelId="{B03CD4B4-54D9-4798-9507-578076B3616A}" type="parTrans" cxnId="{BC5D06A8-E70F-4E9D-B2F9-6B0C2E49242D}">
      <dgm:prSet/>
      <dgm:spPr/>
      <dgm:t>
        <a:bodyPr/>
        <a:lstStyle/>
        <a:p>
          <a:endParaRPr lang="en-US"/>
        </a:p>
      </dgm:t>
    </dgm:pt>
    <dgm:pt modelId="{67AC8413-61FD-4101-9CBD-9C24A00733E7}" type="sibTrans" cxnId="{BC5D06A8-E70F-4E9D-B2F9-6B0C2E49242D}">
      <dgm:prSet/>
      <dgm:spPr/>
      <dgm:t>
        <a:bodyPr/>
        <a:lstStyle/>
        <a:p>
          <a:endParaRPr lang="en-US"/>
        </a:p>
      </dgm:t>
    </dgm:pt>
    <dgm:pt modelId="{1EF7194A-2025-4BBD-92F6-32E66F07495A}">
      <dgm:prSet/>
      <dgm:spPr>
        <a:solidFill>
          <a:schemeClr val="tx2">
            <a:lumMod val="75000"/>
          </a:schemeClr>
        </a:solidFill>
      </dgm:spPr>
      <dgm:t>
        <a:bodyPr/>
        <a:lstStyle/>
        <a:p>
          <a:pPr algn="l"/>
          <a:r>
            <a:rPr lang="en-US">
              <a:latin typeface="Aptos" panose="020B0004020202020204" pitchFamily="34" charset="0"/>
            </a:rPr>
            <a:t>Opportunities to volunteer for service as a commission or council member, an </a:t>
          </a:r>
          <a:r>
            <a:rPr lang="en-US" u="sng">
              <a:latin typeface="Aptos" panose="020B0004020202020204" pitchFamily="34" charset="0"/>
              <a:hlinkClick xmlns:r="http://schemas.openxmlformats.org/officeDocument/2006/relationships" r:id="rId4"/>
            </a:rPr>
            <a:t>accreditation site visitor</a:t>
          </a:r>
          <a:r>
            <a:rPr lang="en-US">
              <a:latin typeface="Aptos" panose="020B0004020202020204" pitchFamily="34" charset="0"/>
            </a:rPr>
            <a:t>, or an </a:t>
          </a:r>
          <a:r>
            <a:rPr lang="en-US" u="sng">
              <a:latin typeface="Aptos" panose="020B0004020202020204" pitchFamily="34" charset="0"/>
              <a:hlinkClick xmlns:r="http://schemas.openxmlformats.org/officeDocument/2006/relationships" r:id="rId5"/>
            </a:rPr>
            <a:t>Annual Conference abstract reviewer</a:t>
          </a:r>
          <a:endParaRPr lang="en-US">
            <a:latin typeface="Aptos" panose="020B0004020202020204" pitchFamily="34" charset="0"/>
          </a:endParaRPr>
        </a:p>
      </dgm:t>
    </dgm:pt>
    <dgm:pt modelId="{D3F084F9-909C-4238-BBCD-D99539E7511D}" type="parTrans" cxnId="{91F5F7F2-F645-4A0D-97B2-B24527EDB89A}">
      <dgm:prSet/>
      <dgm:spPr/>
      <dgm:t>
        <a:bodyPr/>
        <a:lstStyle/>
        <a:p>
          <a:endParaRPr lang="en-US"/>
        </a:p>
      </dgm:t>
    </dgm:pt>
    <dgm:pt modelId="{A7CC601C-7A9D-4042-9208-22DEB5AF6665}" type="sibTrans" cxnId="{91F5F7F2-F645-4A0D-97B2-B24527EDB89A}">
      <dgm:prSet/>
      <dgm:spPr/>
      <dgm:t>
        <a:bodyPr/>
        <a:lstStyle/>
        <a:p>
          <a:endParaRPr lang="en-US"/>
        </a:p>
      </dgm:t>
    </dgm:pt>
    <dgm:pt modelId="{8E6537FC-11A4-44F4-B18C-CEABC1804536}">
      <dgm:prSet/>
      <dgm:spPr>
        <a:solidFill>
          <a:schemeClr val="tx2">
            <a:lumMod val="75000"/>
          </a:schemeClr>
        </a:solidFill>
      </dgm:spPr>
      <dgm:t>
        <a:bodyPr/>
        <a:lstStyle/>
        <a:p>
          <a:pPr algn="l"/>
          <a:r>
            <a:rPr lang="en-US">
              <a:latin typeface="Aptos" panose="020B0004020202020204" pitchFamily="34" charset="0"/>
            </a:rPr>
            <a:t>Leadership development opportunities through </a:t>
          </a:r>
          <a:r>
            <a:rPr lang="en-US" u="sng">
              <a:latin typeface="Aptos" panose="020B0004020202020204" pitchFamily="34" charset="0"/>
              <a:hlinkClick xmlns:r="http://schemas.openxmlformats.org/officeDocument/2006/relationships" r:id="rId6"/>
            </a:rPr>
            <a:t>CSWE’s committees and task forces</a:t>
          </a:r>
          <a:endParaRPr lang="en-US">
            <a:latin typeface="Aptos" panose="020B0004020202020204" pitchFamily="34" charset="0"/>
          </a:endParaRPr>
        </a:p>
      </dgm:t>
    </dgm:pt>
    <dgm:pt modelId="{62E3B816-814B-4FFF-8F91-A6B5F6F5DB10}" type="parTrans" cxnId="{38C607BB-1441-460B-930F-1034439C062F}">
      <dgm:prSet/>
      <dgm:spPr/>
      <dgm:t>
        <a:bodyPr/>
        <a:lstStyle/>
        <a:p>
          <a:endParaRPr lang="en-US"/>
        </a:p>
      </dgm:t>
    </dgm:pt>
    <dgm:pt modelId="{3F059F18-1D68-458A-8807-9F0CC0320AFF}" type="sibTrans" cxnId="{38C607BB-1441-460B-930F-1034439C062F}">
      <dgm:prSet/>
      <dgm:spPr/>
      <dgm:t>
        <a:bodyPr/>
        <a:lstStyle/>
        <a:p>
          <a:endParaRPr lang="en-US"/>
        </a:p>
      </dgm:t>
    </dgm:pt>
    <dgm:pt modelId="{B26A9699-AF86-42E6-BE75-B9C719D243F3}" type="pres">
      <dgm:prSet presAssocID="{52E5B7DA-4D7A-4F35-A81F-7F63A024022C}" presName="diagram" presStyleCnt="0">
        <dgm:presLayoutVars>
          <dgm:dir/>
          <dgm:resizeHandles val="exact"/>
        </dgm:presLayoutVars>
      </dgm:prSet>
      <dgm:spPr/>
    </dgm:pt>
    <dgm:pt modelId="{F25720D0-80A5-4E3C-9BB6-762C74DE556C}" type="pres">
      <dgm:prSet presAssocID="{85FE4E7B-2AFC-43FA-9A36-AEF54B705CDE}" presName="arrow" presStyleLbl="node1" presStyleIdx="0" presStyleCnt="1" custScaleX="122196">
        <dgm:presLayoutVars>
          <dgm:bulletEnabled val="1"/>
        </dgm:presLayoutVars>
      </dgm:prSet>
      <dgm:spPr/>
    </dgm:pt>
  </dgm:ptLst>
  <dgm:cxnLst>
    <dgm:cxn modelId="{7B967D0D-23A3-46C6-836E-0D007F221F34}" type="presOf" srcId="{52E5B7DA-4D7A-4F35-A81F-7F63A024022C}" destId="{B26A9699-AF86-42E6-BE75-B9C719D243F3}" srcOrd="0" destOrd="0" presId="urn:microsoft.com/office/officeart/2005/8/layout/arrow5"/>
    <dgm:cxn modelId="{ACC43F1C-255A-4044-8A0F-D351CBEA4C0E}" type="presOf" srcId="{85FE4E7B-2AFC-43FA-9A36-AEF54B705CDE}" destId="{F25720D0-80A5-4E3C-9BB6-762C74DE556C}" srcOrd="0" destOrd="0" presId="urn:microsoft.com/office/officeart/2005/8/layout/arrow5"/>
    <dgm:cxn modelId="{A9965722-F028-4D38-817A-944384D0435E}" type="presOf" srcId="{8E6537FC-11A4-44F4-B18C-CEABC1804536}" destId="{F25720D0-80A5-4E3C-9BB6-762C74DE556C}" srcOrd="0" destOrd="4" presId="urn:microsoft.com/office/officeart/2005/8/layout/arrow5"/>
    <dgm:cxn modelId="{7DFB8472-AA5A-4EDA-BB99-19F42DF0269B}" srcId="{85FE4E7B-2AFC-43FA-9A36-AEF54B705CDE}" destId="{90A2FD1F-8A02-4E8D-951F-F3D700594B5C}" srcOrd="0" destOrd="0" parTransId="{DD8B51F7-414B-4A6C-987E-2D7E09D2BAA7}" sibTransId="{76A6F57B-FE75-42F7-A539-E9C437923DC1}"/>
    <dgm:cxn modelId="{B134CA84-A7C5-4279-80E7-19C7111FA959}" srcId="{52E5B7DA-4D7A-4F35-A81F-7F63A024022C}" destId="{85FE4E7B-2AFC-43FA-9A36-AEF54B705CDE}" srcOrd="0" destOrd="0" parTransId="{F7C81DEF-C4EE-4D4B-888B-E03CD7F401B4}" sibTransId="{E3A7B483-7E92-4512-BFDD-80EEEDDC6DC7}"/>
    <dgm:cxn modelId="{6E347D9A-D92B-4532-89FF-65BC400FBE02}" type="presOf" srcId="{1EF7194A-2025-4BBD-92F6-32E66F07495A}" destId="{F25720D0-80A5-4E3C-9BB6-762C74DE556C}" srcOrd="0" destOrd="3" presId="urn:microsoft.com/office/officeart/2005/8/layout/arrow5"/>
    <dgm:cxn modelId="{BC5D06A8-E70F-4E9D-B2F9-6B0C2E49242D}" srcId="{85FE4E7B-2AFC-43FA-9A36-AEF54B705CDE}" destId="{41D1C0A1-2759-4C19-B39F-3DB94ACBCFB0}" srcOrd="1" destOrd="0" parTransId="{B03CD4B4-54D9-4798-9507-578076B3616A}" sibTransId="{67AC8413-61FD-4101-9CBD-9C24A00733E7}"/>
    <dgm:cxn modelId="{38C607BB-1441-460B-930F-1034439C062F}" srcId="{85FE4E7B-2AFC-43FA-9A36-AEF54B705CDE}" destId="{8E6537FC-11A4-44F4-B18C-CEABC1804536}" srcOrd="3" destOrd="0" parTransId="{62E3B816-814B-4FFF-8F91-A6B5F6F5DB10}" sibTransId="{3F059F18-1D68-458A-8807-9F0CC0320AFF}"/>
    <dgm:cxn modelId="{D5F757EF-B1D1-40A1-AD05-E0783747FF4F}" type="presOf" srcId="{41D1C0A1-2759-4C19-B39F-3DB94ACBCFB0}" destId="{F25720D0-80A5-4E3C-9BB6-762C74DE556C}" srcOrd="0" destOrd="2" presId="urn:microsoft.com/office/officeart/2005/8/layout/arrow5"/>
    <dgm:cxn modelId="{91F5F7F2-F645-4A0D-97B2-B24527EDB89A}" srcId="{85FE4E7B-2AFC-43FA-9A36-AEF54B705CDE}" destId="{1EF7194A-2025-4BBD-92F6-32E66F07495A}" srcOrd="2" destOrd="0" parTransId="{D3F084F9-909C-4238-BBCD-D99539E7511D}" sibTransId="{A7CC601C-7A9D-4042-9208-22DEB5AF6665}"/>
    <dgm:cxn modelId="{B589F2FC-8832-45E8-879E-7FE19F053536}" type="presOf" srcId="{90A2FD1F-8A02-4E8D-951F-F3D700594B5C}" destId="{F25720D0-80A5-4E3C-9BB6-762C74DE556C}" srcOrd="0" destOrd="1" presId="urn:microsoft.com/office/officeart/2005/8/layout/arrow5"/>
    <dgm:cxn modelId="{3800D303-EF80-4375-A397-98094BFC327B}" type="presParOf" srcId="{B26A9699-AF86-42E6-BE75-B9C719D243F3}" destId="{F25720D0-80A5-4E3C-9BB6-762C74DE556C}" srcOrd="0"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720D0-80A5-4E3C-9BB6-762C74DE556C}">
      <dsp:nvSpPr>
        <dsp:cNvPr id="0" name=""/>
        <dsp:cNvSpPr/>
      </dsp:nvSpPr>
      <dsp:spPr>
        <a:xfrm>
          <a:off x="53542" y="270"/>
          <a:ext cx="6303637" cy="5158628"/>
        </a:xfrm>
        <a:prstGeom prst="downArrow">
          <a:avLst>
            <a:gd name="adj1" fmla="val 50000"/>
            <a:gd name="adj2" fmla="val 35000"/>
          </a:avLst>
        </a:prstGeom>
        <a:solidFill>
          <a:schemeClr val="tx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n-US" sz="1900" b="1" u="sng" kern="1200">
              <a:latin typeface="Aptos" panose="020B0004020202020204" pitchFamily="34" charset="0"/>
            </a:rPr>
            <a:t>Professional Participation</a:t>
          </a:r>
          <a:endParaRPr lang="en-US" sz="1900" u="sng" kern="1200">
            <a:latin typeface="Aptos" panose="020B0004020202020204" pitchFamily="34" charset="0"/>
          </a:endParaRPr>
        </a:p>
        <a:p>
          <a:pPr marL="114300" lvl="1" indent="-114300" algn="l" defTabSz="666750">
            <a:lnSpc>
              <a:spcPct val="90000"/>
            </a:lnSpc>
            <a:spcBef>
              <a:spcPct val="0"/>
            </a:spcBef>
            <a:spcAft>
              <a:spcPct val="15000"/>
            </a:spcAft>
            <a:buChar char="•"/>
          </a:pPr>
          <a:r>
            <a:rPr lang="en-US" sz="1500" kern="1200" dirty="0">
              <a:latin typeface="Aptos" panose="020B0004020202020204" pitchFamily="34" charset="0"/>
            </a:rPr>
            <a:t>Discounted member rate to attend, exhibit, submit proposals, or sponsor CSWE’s </a:t>
          </a:r>
          <a:r>
            <a:rPr lang="en-US" sz="1500" u="sng" kern="1200" dirty="0">
              <a:latin typeface="Aptos" panose="020B0004020202020204" pitchFamily="34" charset="0"/>
              <a:hlinkClick xmlns:r="http://schemas.openxmlformats.org/officeDocument/2006/relationships" r:id="rId1"/>
            </a:rPr>
            <a:t>Annual Conference</a:t>
          </a:r>
          <a:endParaRPr lang="en-US" sz="1500" kern="1200" dirty="0">
            <a:latin typeface="Aptos" panose="020B0004020202020204" pitchFamily="34" charset="0"/>
          </a:endParaRPr>
        </a:p>
        <a:p>
          <a:pPr marL="114300" lvl="1" indent="-114300" algn="l" defTabSz="666750">
            <a:lnSpc>
              <a:spcPct val="90000"/>
            </a:lnSpc>
            <a:spcBef>
              <a:spcPct val="0"/>
            </a:spcBef>
            <a:spcAft>
              <a:spcPct val="15000"/>
            </a:spcAft>
            <a:buChar char="•"/>
          </a:pPr>
          <a:r>
            <a:rPr lang="en-US" sz="1500" kern="1200" dirty="0">
              <a:latin typeface="Aptos" panose="020B0004020202020204" pitchFamily="34" charset="0"/>
            </a:rPr>
            <a:t>Inclusion in and access to the </a:t>
          </a:r>
          <a:r>
            <a:rPr lang="en-US" sz="1500" u="sng" kern="1200" dirty="0">
              <a:latin typeface="Aptos" panose="020B0004020202020204" pitchFamily="34" charset="0"/>
              <a:hlinkClick xmlns:r="http://schemas.openxmlformats.org/officeDocument/2006/relationships" r:id="rId2"/>
            </a:rPr>
            <a:t>CSWE Program Member Directory</a:t>
          </a:r>
          <a:r>
            <a:rPr lang="en-US" sz="1500" kern="1200" dirty="0">
              <a:latin typeface="Aptos" panose="020B0004020202020204" pitchFamily="34" charset="0"/>
            </a:rPr>
            <a:t> and the </a:t>
          </a:r>
          <a:r>
            <a:rPr lang="en-US" sz="1500" u="sng" kern="1200" dirty="0">
              <a:latin typeface="Aptos" panose="020B0004020202020204" pitchFamily="34" charset="0"/>
              <a:hlinkClick xmlns:r="http://schemas.openxmlformats.org/officeDocument/2006/relationships" r:id="rId3"/>
            </a:rPr>
            <a:t>CSWE Individual Member Directory</a:t>
          </a:r>
          <a:endParaRPr lang="en-US" sz="1500" kern="1200" dirty="0">
            <a:latin typeface="Aptos" panose="020B0004020202020204" pitchFamily="34" charset="0"/>
          </a:endParaRPr>
        </a:p>
        <a:p>
          <a:pPr marL="114300" lvl="1" indent="-114300" algn="l" defTabSz="666750">
            <a:lnSpc>
              <a:spcPct val="90000"/>
            </a:lnSpc>
            <a:spcBef>
              <a:spcPct val="0"/>
            </a:spcBef>
            <a:spcAft>
              <a:spcPct val="15000"/>
            </a:spcAft>
            <a:buChar char="•"/>
          </a:pPr>
          <a:r>
            <a:rPr lang="en-US" sz="1500" kern="1200">
              <a:latin typeface="Aptos" panose="020B0004020202020204" pitchFamily="34" charset="0"/>
            </a:rPr>
            <a:t>Opportunities to volunteer for service as a commission or council member, an </a:t>
          </a:r>
          <a:r>
            <a:rPr lang="en-US" sz="1500" u="sng" kern="1200">
              <a:latin typeface="Aptos" panose="020B0004020202020204" pitchFamily="34" charset="0"/>
              <a:hlinkClick xmlns:r="http://schemas.openxmlformats.org/officeDocument/2006/relationships" r:id="rId4"/>
            </a:rPr>
            <a:t>accreditation site visitor</a:t>
          </a:r>
          <a:r>
            <a:rPr lang="en-US" sz="1500" kern="1200">
              <a:latin typeface="Aptos" panose="020B0004020202020204" pitchFamily="34" charset="0"/>
            </a:rPr>
            <a:t>, or an </a:t>
          </a:r>
          <a:r>
            <a:rPr lang="en-US" sz="1500" u="sng" kern="1200">
              <a:latin typeface="Aptos" panose="020B0004020202020204" pitchFamily="34" charset="0"/>
              <a:hlinkClick xmlns:r="http://schemas.openxmlformats.org/officeDocument/2006/relationships" r:id="rId5"/>
            </a:rPr>
            <a:t>Annual Conference abstract reviewer</a:t>
          </a:r>
          <a:endParaRPr lang="en-US" sz="1500" kern="1200">
            <a:latin typeface="Aptos" panose="020B0004020202020204" pitchFamily="34" charset="0"/>
          </a:endParaRPr>
        </a:p>
        <a:p>
          <a:pPr marL="114300" lvl="1" indent="-114300" algn="l" defTabSz="666750">
            <a:lnSpc>
              <a:spcPct val="90000"/>
            </a:lnSpc>
            <a:spcBef>
              <a:spcPct val="0"/>
            </a:spcBef>
            <a:spcAft>
              <a:spcPct val="15000"/>
            </a:spcAft>
            <a:buChar char="•"/>
          </a:pPr>
          <a:r>
            <a:rPr lang="en-US" sz="1500" kern="1200">
              <a:latin typeface="Aptos" panose="020B0004020202020204" pitchFamily="34" charset="0"/>
            </a:rPr>
            <a:t>Leadership development opportunities through </a:t>
          </a:r>
          <a:r>
            <a:rPr lang="en-US" sz="1500" u="sng" kern="1200">
              <a:latin typeface="Aptos" panose="020B0004020202020204" pitchFamily="34" charset="0"/>
              <a:hlinkClick xmlns:r="http://schemas.openxmlformats.org/officeDocument/2006/relationships" r:id="rId6"/>
            </a:rPr>
            <a:t>CSWE’s committees and task forces</a:t>
          </a:r>
          <a:endParaRPr lang="en-US" sz="1500" kern="1200">
            <a:latin typeface="Aptos" panose="020B0004020202020204" pitchFamily="34" charset="0"/>
          </a:endParaRPr>
        </a:p>
      </dsp:txBody>
      <dsp:txXfrm>
        <a:off x="1629451" y="270"/>
        <a:ext cx="3151819" cy="4255868"/>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FF857B9A-34FA-4AD7-90C8-5EB1E7C72E91}" type="datetimeFigureOut">
              <a:rPr lang="en-US" smtClean="0"/>
              <a:t>9/29/2025</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BCCF5AD-D464-4C67-B434-6B4C2A6B62CC}" type="slidenum">
              <a:rPr lang="en-US" smtClean="0"/>
              <a:t>‹#›</a:t>
            </a:fld>
            <a:endParaRPr lang="en-US"/>
          </a:p>
        </p:txBody>
      </p:sp>
    </p:spTree>
    <p:extLst>
      <p:ext uri="{BB962C8B-B14F-4D97-AF65-F5344CB8AC3E}">
        <p14:creationId xmlns:p14="http://schemas.microsoft.com/office/powerpoint/2010/main" val="415264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1</a:t>
            </a:fld>
            <a:endParaRPr lang="en-US"/>
          </a:p>
        </p:txBody>
      </p:sp>
      <p:sp>
        <p:nvSpPr>
          <p:cNvPr id="6" name="Notes Placeholder 5">
            <a:extLst>
              <a:ext uri="{FF2B5EF4-FFF2-40B4-BE49-F238E27FC236}">
                <a16:creationId xmlns:a16="http://schemas.microsoft.com/office/drawing/2014/main" id="{004BD34F-0512-AB7A-3D41-35C23EE88BC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444103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10</a:t>
            </a:fld>
            <a:endParaRPr lang="en-US"/>
          </a:p>
        </p:txBody>
      </p:sp>
      <p:sp>
        <p:nvSpPr>
          <p:cNvPr id="6" name="Notes Placeholder 5">
            <a:extLst>
              <a:ext uri="{FF2B5EF4-FFF2-40B4-BE49-F238E27FC236}">
                <a16:creationId xmlns:a16="http://schemas.microsoft.com/office/drawing/2014/main" id="{67633005-79BD-14AF-C764-848776FF471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84388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11</a:t>
            </a:fld>
            <a:endParaRPr lang="en-US"/>
          </a:p>
        </p:txBody>
      </p:sp>
      <p:sp>
        <p:nvSpPr>
          <p:cNvPr id="6" name="Notes Placeholder 5">
            <a:extLst>
              <a:ext uri="{FF2B5EF4-FFF2-40B4-BE49-F238E27FC236}">
                <a16:creationId xmlns:a16="http://schemas.microsoft.com/office/drawing/2014/main" id="{E26B82EF-1792-1F71-BBFE-7E573DB83B5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61451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17</a:t>
            </a:fld>
            <a:endParaRPr lang="en-US"/>
          </a:p>
        </p:txBody>
      </p:sp>
      <p:sp>
        <p:nvSpPr>
          <p:cNvPr id="6" name="Notes Placeholder 5">
            <a:extLst>
              <a:ext uri="{FF2B5EF4-FFF2-40B4-BE49-F238E27FC236}">
                <a16:creationId xmlns:a16="http://schemas.microsoft.com/office/drawing/2014/main" id="{E1403A64-55B8-420A-68CE-F642F088D05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873634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18</a:t>
            </a:fld>
            <a:endParaRPr lang="en-US"/>
          </a:p>
        </p:txBody>
      </p:sp>
      <p:sp>
        <p:nvSpPr>
          <p:cNvPr id="6" name="Notes Placeholder 5">
            <a:extLst>
              <a:ext uri="{FF2B5EF4-FFF2-40B4-BE49-F238E27FC236}">
                <a16:creationId xmlns:a16="http://schemas.microsoft.com/office/drawing/2014/main" id="{2438947F-01B9-352B-92D8-67B228EB48A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034700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19</a:t>
            </a:fld>
            <a:endParaRPr lang="en-US"/>
          </a:p>
        </p:txBody>
      </p:sp>
      <p:sp>
        <p:nvSpPr>
          <p:cNvPr id="6" name="Notes Placeholder 5">
            <a:extLst>
              <a:ext uri="{FF2B5EF4-FFF2-40B4-BE49-F238E27FC236}">
                <a16:creationId xmlns:a16="http://schemas.microsoft.com/office/drawing/2014/main" id="{C22E9B10-A4B4-6631-FD39-4BAD5996D65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934380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20</a:t>
            </a:fld>
            <a:endParaRPr lang="en-US"/>
          </a:p>
        </p:txBody>
      </p:sp>
      <p:sp>
        <p:nvSpPr>
          <p:cNvPr id="6" name="Notes Placeholder 5">
            <a:extLst>
              <a:ext uri="{FF2B5EF4-FFF2-40B4-BE49-F238E27FC236}">
                <a16:creationId xmlns:a16="http://schemas.microsoft.com/office/drawing/2014/main" id="{E0DB9376-B83A-BD3E-1A62-6753E024605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789305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77BFF-6F18-3F65-595E-50E88F6E09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391A4-76E0-9504-98C3-4A0B8D5B77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AB64FA-184A-F891-A7AF-2D8E4F68AC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92A498-41C8-20CA-6B2F-D5352C17ED94}"/>
              </a:ext>
            </a:extLst>
          </p:cNvPr>
          <p:cNvSpPr>
            <a:spLocks noGrp="1"/>
          </p:cNvSpPr>
          <p:nvPr>
            <p:ph type="sldNum" sz="quarter" idx="5"/>
          </p:nvPr>
        </p:nvSpPr>
        <p:spPr/>
        <p:txBody>
          <a:bodyPr/>
          <a:lstStyle/>
          <a:p>
            <a:fld id="{ABCCF5AD-D464-4C67-B434-6B4C2A6B62CC}" type="slidenum">
              <a:rPr lang="en-US" smtClean="0"/>
              <a:t>21</a:t>
            </a:fld>
            <a:endParaRPr lang="en-US"/>
          </a:p>
        </p:txBody>
      </p:sp>
    </p:spTree>
    <p:extLst>
      <p:ext uri="{BB962C8B-B14F-4D97-AF65-F5344CB8AC3E}">
        <p14:creationId xmlns:p14="http://schemas.microsoft.com/office/powerpoint/2010/main" val="1419924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2</a:t>
            </a:fld>
            <a:endParaRPr lang="en-US"/>
          </a:p>
        </p:txBody>
      </p:sp>
      <p:sp>
        <p:nvSpPr>
          <p:cNvPr id="6" name="Notes Placeholder 5">
            <a:extLst>
              <a:ext uri="{FF2B5EF4-FFF2-40B4-BE49-F238E27FC236}">
                <a16:creationId xmlns:a16="http://schemas.microsoft.com/office/drawing/2014/main" id="{50A124E7-46EF-FCEB-FC66-F8E453A7353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506299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3</a:t>
            </a:fld>
            <a:endParaRPr lang="en-US"/>
          </a:p>
        </p:txBody>
      </p:sp>
      <p:sp>
        <p:nvSpPr>
          <p:cNvPr id="6" name="Notes Placeholder 5">
            <a:extLst>
              <a:ext uri="{FF2B5EF4-FFF2-40B4-BE49-F238E27FC236}">
                <a16:creationId xmlns:a16="http://schemas.microsoft.com/office/drawing/2014/main" id="{E6134D0A-2DB1-9C65-9C3F-7B3F22D66F4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968499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4</a:t>
            </a:fld>
            <a:endParaRPr lang="en-US"/>
          </a:p>
        </p:txBody>
      </p:sp>
      <p:sp>
        <p:nvSpPr>
          <p:cNvPr id="6" name="Notes Placeholder 5">
            <a:extLst>
              <a:ext uri="{FF2B5EF4-FFF2-40B4-BE49-F238E27FC236}">
                <a16:creationId xmlns:a16="http://schemas.microsoft.com/office/drawing/2014/main" id="{9AA3B095-787A-D5FD-8634-AC9BC1395B4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550884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5</a:t>
            </a:fld>
            <a:endParaRPr lang="en-US"/>
          </a:p>
        </p:txBody>
      </p:sp>
      <p:sp>
        <p:nvSpPr>
          <p:cNvPr id="6" name="Notes Placeholder 5">
            <a:extLst>
              <a:ext uri="{FF2B5EF4-FFF2-40B4-BE49-F238E27FC236}">
                <a16:creationId xmlns:a16="http://schemas.microsoft.com/office/drawing/2014/main" id="{4145A465-5544-7BF4-2D15-80FF34E2AE0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461890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6</a:t>
            </a:fld>
            <a:endParaRPr lang="en-US"/>
          </a:p>
        </p:txBody>
      </p:sp>
      <p:sp>
        <p:nvSpPr>
          <p:cNvPr id="6" name="Notes Placeholder 5">
            <a:extLst>
              <a:ext uri="{FF2B5EF4-FFF2-40B4-BE49-F238E27FC236}">
                <a16:creationId xmlns:a16="http://schemas.microsoft.com/office/drawing/2014/main" id="{DC61B347-4C22-DE7A-9033-1DF66506921E}"/>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586686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7</a:t>
            </a:fld>
            <a:endParaRPr lang="en-US"/>
          </a:p>
        </p:txBody>
      </p:sp>
      <p:sp>
        <p:nvSpPr>
          <p:cNvPr id="6" name="Notes Placeholder 5">
            <a:extLst>
              <a:ext uri="{FF2B5EF4-FFF2-40B4-BE49-F238E27FC236}">
                <a16:creationId xmlns:a16="http://schemas.microsoft.com/office/drawing/2014/main" id="{51D49E64-B6AE-02F5-6E78-CA4BC08C7CB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525654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8</a:t>
            </a:fld>
            <a:endParaRPr lang="en-US"/>
          </a:p>
        </p:txBody>
      </p:sp>
      <p:sp>
        <p:nvSpPr>
          <p:cNvPr id="6" name="Notes Placeholder 5">
            <a:extLst>
              <a:ext uri="{FF2B5EF4-FFF2-40B4-BE49-F238E27FC236}">
                <a16:creationId xmlns:a16="http://schemas.microsoft.com/office/drawing/2014/main" id="{147AE8DB-293E-39C0-CB8C-4196BF8CD71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128872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4" name="Slide Number Placeholder 3"/>
          <p:cNvSpPr>
            <a:spLocks noGrp="1"/>
          </p:cNvSpPr>
          <p:nvPr>
            <p:ph type="sldNum" sz="quarter" idx="5"/>
          </p:nvPr>
        </p:nvSpPr>
        <p:spPr/>
        <p:txBody>
          <a:bodyPr/>
          <a:lstStyle/>
          <a:p>
            <a:fld id="{ABCCF5AD-D464-4C67-B434-6B4C2A6B62CC}" type="slidenum">
              <a:rPr lang="en-US" smtClean="0"/>
              <a:t>9</a:t>
            </a:fld>
            <a:endParaRPr lang="en-US"/>
          </a:p>
        </p:txBody>
      </p:sp>
      <p:sp>
        <p:nvSpPr>
          <p:cNvPr id="6" name="Notes Placeholder 5">
            <a:extLst>
              <a:ext uri="{FF2B5EF4-FFF2-40B4-BE49-F238E27FC236}">
                <a16:creationId xmlns:a16="http://schemas.microsoft.com/office/drawing/2014/main" id="{62B34A4E-AD02-AC28-5D1C-B9C6487EE4F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21546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6DDD89B-8F45-4A01-A143-F8A7FDE134E3}"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447727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DDD89B-8F45-4A01-A143-F8A7FDE134E3}"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1353803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DDD89B-8F45-4A01-A143-F8A7FDE134E3}"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4276504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DDD89B-8F45-4A01-A143-F8A7FDE134E3}" type="datetimeFigureOut">
              <a:rPr lang="en-US" smtClean="0"/>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4168945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DDD89B-8F45-4A01-A143-F8A7FDE134E3}"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4168225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B6DDD89B-8F45-4A01-A143-F8A7FDE134E3}" type="datetimeFigureOut">
              <a:rPr lang="en-US" smtClean="0"/>
              <a:t>9/29/2025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4036056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B6DDD89B-8F45-4A01-A143-F8A7FDE134E3}" type="datetimeFigureOut">
              <a:rPr lang="en-US" smtClean="0"/>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46F40F-CB74-4280-9212-0CC35EF2336A}"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75209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DDD89B-8F45-4A01-A143-F8A7FDE134E3}" type="datetimeFigureOut">
              <a:rPr lang="en-US" smtClean="0"/>
              <a:t>9/29/2025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2863475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DDD89B-8F45-4A01-A143-F8A7FDE134E3}" type="datetimeFigureOut">
              <a:rPr lang="en-US" smtClean="0"/>
              <a:t>9/29/2025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2207011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B6DDD89B-8F45-4A01-A143-F8A7FDE134E3}" type="datetimeFigureOut">
              <a:rPr lang="en-US" smtClean="0"/>
              <a:t>9/29/2025</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a:p>
        </p:txBody>
      </p:sp>
      <p:sp>
        <p:nvSpPr>
          <p:cNvPr id="11" name="Slide Number Placeholder 10"/>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2250982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6DDD89B-8F45-4A01-A143-F8A7FDE134E3}" type="datetimeFigureOut">
              <a:rPr lang="en-US" smtClean="0"/>
              <a:t>9/29/2025</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a:p>
        </p:txBody>
      </p:sp>
      <p:sp>
        <p:nvSpPr>
          <p:cNvPr id="10" name="Slide Number Placeholder 9"/>
          <p:cNvSpPr>
            <a:spLocks noGrp="1"/>
          </p:cNvSpPr>
          <p:nvPr>
            <p:ph type="sldNum" sz="quarter" idx="12"/>
          </p:nvPr>
        </p:nvSpPr>
        <p:spPr/>
        <p:txBody>
          <a:bodyPr/>
          <a:lstStyle/>
          <a:p>
            <a:fld id="{8D46F40F-CB74-4280-9212-0CC35EF2336A}" type="slidenum">
              <a:rPr lang="en-US" smtClean="0"/>
              <a:t>‹#›</a:t>
            </a:fld>
            <a:endParaRPr lang="en-US"/>
          </a:p>
        </p:txBody>
      </p:sp>
    </p:spTree>
    <p:extLst>
      <p:ext uri="{BB962C8B-B14F-4D97-AF65-F5344CB8AC3E}">
        <p14:creationId xmlns:p14="http://schemas.microsoft.com/office/powerpoint/2010/main" val="1076935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6DDD89B-8F45-4A01-A143-F8A7FDE134E3}" type="datetimeFigureOut">
              <a:rPr lang="en-US" smtClean="0"/>
              <a:t>9/29/2025</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D46F40F-CB74-4280-9212-0CC35EF2336A}" type="slidenum">
              <a:rPr lang="en-US" smtClean="0"/>
              <a:t>‹#›</a:t>
            </a:fld>
            <a:endParaRPr lang="en-US"/>
          </a:p>
        </p:txBody>
      </p:sp>
    </p:spTree>
    <p:extLst>
      <p:ext uri="{BB962C8B-B14F-4D97-AF65-F5344CB8AC3E}">
        <p14:creationId xmlns:p14="http://schemas.microsoft.com/office/powerpoint/2010/main" val="304829836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cswe.org/News/CSWE-Compass" TargetMode="External"/><Relationship Id="rId3" Type="http://schemas.openxmlformats.org/officeDocument/2006/relationships/hyperlink" Target="https://www.cswe.org/publications/cswe-press/bookstore-merch/" TargetMode="External"/><Relationship Id="rId7" Type="http://schemas.openxmlformats.org/officeDocument/2006/relationships/hyperlink" Target="https://spark.cswe.org/home"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www.cswe.org/education-resources/" TargetMode="External"/><Relationship Id="rId5" Type="http://schemas.openxmlformats.org/officeDocument/2006/relationships/hyperlink" Target="https://www.cswe.org/Publications/Journal-of-Social-Work-Education/Purchasing-JSWE" TargetMode="External"/><Relationship Id="rId10" Type="http://schemas.openxmlformats.org/officeDocument/2006/relationships/image" Target="../media/image13.png"/><Relationship Id="rId4" Type="http://schemas.openxmlformats.org/officeDocument/2006/relationships/hyperlink" Target="NULL" TargetMode="External"/><Relationship Id="rId9" Type="http://schemas.openxmlformats.org/officeDocument/2006/relationships/hyperlink" Target="https://www.cswe.org/education-resources/webinar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membership.cswe.org/My-Account/My-Membership" TargetMode="External"/><Relationship Id="rId2" Type="http://schemas.openxmlformats.org/officeDocument/2006/relationships/image" Target="../media/image15.png"/><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hyperlink" Target="https://membership.cswe.org/Membership" TargetMode="External"/><Relationship Id="rId2" Type="http://schemas.openxmlformats.org/officeDocument/2006/relationships/image" Target="../media/image17.png"/><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hyperlink" Target="https://www.cswe.org/accreditation/about/director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cswe.org/"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www.cswe.org/events-meetings/2025-annualconference/registration/" TargetMode="External"/><Relationship Id="rId2" Type="http://schemas.openxmlformats.org/officeDocument/2006/relationships/hyperlink" Target="https://www.cswe.org/events-meetings/2025-annualconference/" TargetMode="External"/><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hyperlink" Target="https://membership.cswe.org/Security/Sign-In?returnurl=%2fSecurity%2fSign-In"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mailto:membership@cswe.org" TargetMode="External"/><Relationship Id="rId13" Type="http://schemas.openxmlformats.org/officeDocument/2006/relationships/hyperlink" Target="https://sm1.multibriefs.com/t/gcH1AAdbaBPW2ECuQW0V6FXPcJEfaHL92KV2oaaaaEXkBUJ03Tsaa?q=3x3x~amp;g=jhjebupkfs~2513Zvth.lud~amp;o=m~amp;0=" TargetMode="External"/><Relationship Id="rId3" Type="http://schemas.openxmlformats.org/officeDocument/2006/relationships/hyperlink" Target="mailto:comms@cswe.org" TargetMode="External"/><Relationship Id="rId7" Type="http://schemas.openxmlformats.org/officeDocument/2006/relationships/image" Target="../media/image21.png"/><Relationship Id="rId12" Type="http://schemas.openxmlformats.org/officeDocument/2006/relationships/hyperlink" Target="https://sm1.multibriefs.com/t/gcH1AAdbaBPW2ECuQW0V6FXPcJEfaHL92KV2oaaaaEXkBUJ03Tsaa?q=3x3x~amp;g=jhjebupkfs~2513Zvth.lud~amp;o=l~amp;0="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cswe.org/Publications/Journal-of-Social-Work-Education/Purchasing-JSWE" TargetMode="External"/><Relationship Id="rId11" Type="http://schemas.openxmlformats.org/officeDocument/2006/relationships/hyperlink" Target="https://sm1.multibriefs.com/t/gcH1AAdbaBPW2ECuQW0V6FXPcJEfaHL92KV2oaaaaEXkBUJ03Tsaa?q=3x3x~amp;g=jhjebupkfs~2513Zvth.lud~amp;o=k~amp;0=" TargetMode="External"/><Relationship Id="rId5" Type="http://schemas.openxmlformats.org/officeDocument/2006/relationships/hyperlink" Target="https://www.cswe.org/News/CSWE-Compass" TargetMode="External"/><Relationship Id="rId10" Type="http://schemas.openxmlformats.org/officeDocument/2006/relationships/hyperlink" Target="mailto:education@cswe.org" TargetMode="External"/><Relationship Id="rId4" Type="http://schemas.openxmlformats.org/officeDocument/2006/relationships/hyperlink" Target="mailto:cswe@multibriefs.com" TargetMode="External"/><Relationship Id="rId9" Type="http://schemas.openxmlformats.org/officeDocument/2006/relationships/hyperlink" Target="mailto:accreditation@cswe.org" TargetMode="External"/><Relationship Id="rId14" Type="http://schemas.openxmlformats.org/officeDocument/2006/relationships/hyperlink" Target="https://spark.cswe.org/hom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membership.cswe.org/Monthly-Meeting"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mailto:membership@cswe.org" TargetMode="External"/><Relationship Id="rId13" Type="http://schemas.openxmlformats.org/officeDocument/2006/relationships/hyperlink" Target="https://sm1.multibriefs.com/t/gcH1AAdbaBPW2ECuQW0V6FXPcJEfaHL92KV2oaaaaEXkBUJ03Tsaa?q=3x3x~amp;g=jhjebupkfs~2513Zvth.lud~amp;o=m~amp;0=" TargetMode="External"/><Relationship Id="rId3" Type="http://schemas.openxmlformats.org/officeDocument/2006/relationships/hyperlink" Target="mailto:comms@cswe.org" TargetMode="External"/><Relationship Id="rId7" Type="http://schemas.openxmlformats.org/officeDocument/2006/relationships/image" Target="../media/image21.png"/><Relationship Id="rId12" Type="http://schemas.openxmlformats.org/officeDocument/2006/relationships/hyperlink" Target="https://sm1.multibriefs.com/t/gcH1AAdbaBPW2ECuQW0V6FXPcJEfaHL92KV2oaaaaEXkBUJ03Tsaa?q=3x3x~amp;g=jhjebupkfs~2513Zvth.lud~amp;o=l~amp;0="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cswe.org/Publications/Journal-of-Social-Work-Education/Purchasing-JSWE" TargetMode="External"/><Relationship Id="rId11" Type="http://schemas.openxmlformats.org/officeDocument/2006/relationships/hyperlink" Target="https://sm1.multibriefs.com/t/gcH1AAdbaBPW2ECuQW0V6FXPcJEfaHL92KV2oaaaaEXkBUJ03Tsaa?q=3x3x~amp;g=jhjebupkfs~2513Zvth.lud~amp;o=k~amp;0=" TargetMode="External"/><Relationship Id="rId5" Type="http://schemas.openxmlformats.org/officeDocument/2006/relationships/hyperlink" Target="https://www.cswe.org/News/CSWE-Compass" TargetMode="External"/><Relationship Id="rId10" Type="http://schemas.openxmlformats.org/officeDocument/2006/relationships/hyperlink" Target="mailto:education@cswe.org" TargetMode="External"/><Relationship Id="rId4" Type="http://schemas.openxmlformats.org/officeDocument/2006/relationships/hyperlink" Target="mailto:cswe@multibriefs.com" TargetMode="External"/><Relationship Id="rId9" Type="http://schemas.openxmlformats.org/officeDocument/2006/relationships/hyperlink" Target="mailto:accreditation@cswe.org" TargetMode="External"/><Relationship Id="rId14" Type="http://schemas.openxmlformats.org/officeDocument/2006/relationships/hyperlink" Target="https://spark.cswe.org/hom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www.cswe.org/advocacy-policy/"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3.png"/><Relationship Id="rId4" Type="http://schemas.openxmlformats.org/officeDocument/2006/relationships/diagramLayout" Target="../diagrams/layout1.xml"/><Relationship Id="rId9" Type="http://schemas.openxmlformats.org/officeDocument/2006/relationships/hyperlink" Target="https://www.cswe.org/advocacy-policy/about-pp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2834-5F48-DE35-CFFB-ED06FB0361ED}"/>
              </a:ext>
            </a:extLst>
          </p:cNvPr>
          <p:cNvSpPr>
            <a:spLocks noGrp="1"/>
          </p:cNvSpPr>
          <p:nvPr>
            <p:ph type="ctrTitle"/>
          </p:nvPr>
        </p:nvSpPr>
        <p:spPr>
          <a:xfrm>
            <a:off x="1600200" y="2848861"/>
            <a:ext cx="8991600" cy="1339681"/>
          </a:xfrm>
        </p:spPr>
        <p:txBody>
          <a:bodyPr>
            <a:normAutofit fontScale="90000"/>
          </a:bodyPr>
          <a:lstStyle/>
          <a:p>
            <a:r>
              <a:rPr lang="en-US" sz="3600">
                <a:latin typeface="Aptos Display" panose="020B0004020202020204" pitchFamily="34" charset="0"/>
              </a:rPr>
              <a:t>Monthly Membership Meeting</a:t>
            </a:r>
            <a:br>
              <a:rPr lang="en-US" sz="3600"/>
            </a:br>
            <a:r>
              <a:rPr lang="en-US" sz="3600">
                <a:latin typeface="Aptos Display" panose="020B0004020202020204" pitchFamily="34" charset="0"/>
              </a:rPr>
              <a:t>September 24, 2025, | 1 p.m. ET</a:t>
            </a:r>
            <a:endParaRPr lang="en-US" sz="3600"/>
          </a:p>
        </p:txBody>
      </p:sp>
      <p:sp>
        <p:nvSpPr>
          <p:cNvPr id="3" name="Subtitle 2">
            <a:extLst>
              <a:ext uri="{FF2B5EF4-FFF2-40B4-BE49-F238E27FC236}">
                <a16:creationId xmlns:a16="http://schemas.microsoft.com/office/drawing/2014/main" id="{9ACD50DB-47DA-DB22-7625-A437E7009052}"/>
              </a:ext>
            </a:extLst>
          </p:cNvPr>
          <p:cNvSpPr>
            <a:spLocks noGrp="1"/>
          </p:cNvSpPr>
          <p:nvPr>
            <p:ph type="subTitle" idx="1"/>
          </p:nvPr>
        </p:nvSpPr>
        <p:spPr>
          <a:xfrm>
            <a:off x="2872175" y="4755668"/>
            <a:ext cx="6801612" cy="543921"/>
          </a:xfrm>
        </p:spPr>
        <p:txBody>
          <a:bodyPr vert="horz" lIns="91440" tIns="45720" rIns="91440" bIns="45720" rtlCol="0" anchor="t">
            <a:noAutofit/>
          </a:bodyPr>
          <a:lstStyle/>
          <a:p>
            <a:r>
              <a:rPr lang="en-US" sz="4200" i="1">
                <a:latin typeface="Aptos"/>
              </a:rPr>
              <a:t>Enhancing connections and benefits for all members</a:t>
            </a:r>
          </a:p>
          <a:p>
            <a:endParaRPr lang="en-US"/>
          </a:p>
        </p:txBody>
      </p:sp>
      <p:pic>
        <p:nvPicPr>
          <p:cNvPr id="5" name="Picture 4" descr="A blue and white sign with a black background&#10;&#10;AI-generated content may be incorrect.">
            <a:extLst>
              <a:ext uri="{FF2B5EF4-FFF2-40B4-BE49-F238E27FC236}">
                <a16:creationId xmlns:a16="http://schemas.microsoft.com/office/drawing/2014/main" id="{ECC45AC9-4893-7E03-E6FB-196C1C8D13C3}"/>
              </a:ext>
            </a:extLst>
          </p:cNvPr>
          <p:cNvPicPr>
            <a:picLocks noChangeAspect="1"/>
          </p:cNvPicPr>
          <p:nvPr/>
        </p:nvPicPr>
        <p:blipFill>
          <a:blip r:embed="rId3"/>
          <a:stretch>
            <a:fillRect/>
          </a:stretch>
        </p:blipFill>
        <p:spPr>
          <a:xfrm>
            <a:off x="3582389" y="390607"/>
            <a:ext cx="5017326" cy="1960007"/>
          </a:xfrm>
          <a:prstGeom prst="rect">
            <a:avLst/>
          </a:prstGeom>
        </p:spPr>
      </p:pic>
    </p:spTree>
    <p:extLst>
      <p:ext uri="{BB962C8B-B14F-4D97-AF65-F5344CB8AC3E}">
        <p14:creationId xmlns:p14="http://schemas.microsoft.com/office/powerpoint/2010/main" val="3177628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1DEE04-49F0-4371-C8F3-A9FB19FB0857}"/>
              </a:ext>
            </a:extLst>
          </p:cNvPr>
          <p:cNvSpPr>
            <a:spLocks noGrp="1"/>
          </p:cNvSpPr>
          <p:nvPr>
            <p:ph type="body" idx="1"/>
          </p:nvPr>
        </p:nvSpPr>
        <p:spPr>
          <a:xfrm>
            <a:off x="1408776" y="1689149"/>
            <a:ext cx="4270248" cy="704087"/>
          </a:xfrm>
        </p:spPr>
        <p:txBody>
          <a:bodyPr>
            <a:normAutofit/>
          </a:bodyPr>
          <a:lstStyle/>
          <a:p>
            <a:endParaRPr lang="en-US" b="1">
              <a:latin typeface="Aptos" panose="020B0004020202020204" pitchFamily="34" charset="0"/>
            </a:endParaRPr>
          </a:p>
          <a:p>
            <a:endParaRPr lang="en-US" b="1">
              <a:latin typeface="Aptos" panose="020B0004020202020204" pitchFamily="34" charset="0"/>
            </a:endParaRPr>
          </a:p>
          <a:p>
            <a:endParaRPr lang="en-US">
              <a:latin typeface="Aptos" panose="020B0004020202020204" pitchFamily="34" charset="0"/>
            </a:endParaRPr>
          </a:p>
        </p:txBody>
      </p:sp>
      <p:sp>
        <p:nvSpPr>
          <p:cNvPr id="3" name="Content Placeholder 2">
            <a:extLst>
              <a:ext uri="{FF2B5EF4-FFF2-40B4-BE49-F238E27FC236}">
                <a16:creationId xmlns:a16="http://schemas.microsoft.com/office/drawing/2014/main" id="{6C06CCC8-CA92-D8A5-FE15-900BB867CF7B}"/>
              </a:ext>
            </a:extLst>
          </p:cNvPr>
          <p:cNvSpPr>
            <a:spLocks noGrp="1"/>
          </p:cNvSpPr>
          <p:nvPr>
            <p:ph sz="half" idx="2"/>
          </p:nvPr>
        </p:nvSpPr>
        <p:spPr>
          <a:xfrm>
            <a:off x="493161" y="1674574"/>
            <a:ext cx="5360524" cy="1758314"/>
          </a:xfrm>
        </p:spPr>
        <p:txBody>
          <a:bodyPr vert="horz" lIns="91440" tIns="45720" rIns="91440" bIns="45720" rtlCol="0" anchor="t">
            <a:normAutofit fontScale="32500" lnSpcReduction="20000"/>
          </a:bodyPr>
          <a:lstStyle/>
          <a:p>
            <a:pPr marL="0" marR="0" lvl="0" indent="0" algn="ctr"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kumimoji="0" lang="en-US" sz="5200" b="1" i="0" u="sng" strike="noStrike" kern="1200" cap="all" spc="100" normalizeH="0" baseline="0" noProof="0" dirty="0">
                <a:ln>
                  <a:noFill/>
                </a:ln>
                <a:solidFill>
                  <a:srgbClr val="4A5356"/>
                </a:solidFill>
                <a:effectLst/>
                <a:uLnTx/>
                <a:uFillTx/>
                <a:latin typeface="Aptos" panose="020B0004020202020204" pitchFamily="34" charset="0"/>
              </a:rPr>
              <a:t>Professional Discounts</a:t>
            </a:r>
            <a:endParaRPr lang="en-US" sz="5200" b="0" i="0" u="sng" strike="noStrike" kern="1200" cap="all" spc="100" normalizeH="0" baseline="0" noProof="0" dirty="0">
              <a:ln>
                <a:noFill/>
              </a:ln>
              <a:solidFill>
                <a:srgbClr val="4A5356"/>
              </a:solidFill>
              <a:effectLst/>
              <a:uLnTx/>
              <a:uFillTx/>
              <a:latin typeface="Aptos" panose="020B0004020202020204" pitchFamily="34" charset="0"/>
            </a:endParaRPr>
          </a:p>
          <a:p>
            <a:pPr marL="0" marR="0" lvl="0" indent="0">
              <a:lnSpc>
                <a:spcPct val="115000"/>
              </a:lnSpc>
              <a:spcAft>
                <a:spcPts val="800"/>
              </a:spcAft>
              <a:buSzPts val="1000"/>
              <a:buNone/>
              <a:tabLst>
                <a:tab pos="457200" algn="l"/>
              </a:tabLst>
            </a:pPr>
            <a:endParaRPr lang="en-US" sz="35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4300" kern="100" dirty="0">
                <a:effectLst/>
                <a:latin typeface="Aptos" panose="020B0004020202020204" pitchFamily="34" charset="0"/>
                <a:ea typeface="Aptos" panose="020B0004020202020204" pitchFamily="34" charset="0"/>
                <a:cs typeface="Times New Roman"/>
              </a:rPr>
              <a:t>Significant savings on registration fees for CSWE events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4300" kern="100" dirty="0">
                <a:effectLst/>
                <a:latin typeface="Aptos" panose="020B0004020202020204" pitchFamily="34" charset="0"/>
                <a:ea typeface="Aptos" panose="020B0004020202020204" pitchFamily="34" charset="0"/>
                <a:cs typeface="Times New Roman"/>
              </a:rPr>
              <a:t>Discounts on CSWE Press publications and resources, including 10% off purchases from </a:t>
            </a:r>
            <a:r>
              <a:rPr lang="en-US" sz="4300" u="sng" kern="100" dirty="0">
                <a:solidFill>
                  <a:srgbClr val="467886"/>
                </a:solidFill>
                <a:effectLst/>
                <a:latin typeface="Aptos" panose="020B0004020202020204" pitchFamily="34" charset="0"/>
                <a:ea typeface="Aptos" panose="020B0004020202020204" pitchFamily="34" charset="0"/>
                <a:cs typeface="Times New Roman"/>
                <a:hlinkClick r:id="rId3"/>
              </a:rPr>
              <a:t>CSWE’s bookstore</a:t>
            </a:r>
            <a:r>
              <a:rPr lang="en-US" sz="4300" kern="100" dirty="0">
                <a:effectLst/>
                <a:latin typeface="Aptos" panose="020B0004020202020204" pitchFamily="34" charset="0"/>
                <a:ea typeface="Aptos" panose="020B0004020202020204" pitchFamily="34" charset="0"/>
                <a:cs typeface="Times New Roman"/>
              </a:rPr>
              <a:t> </a:t>
            </a:r>
          </a:p>
          <a:p>
            <a:endParaRPr lang="en-US" dirty="0">
              <a:latin typeface="Aptos" panose="020B0004020202020204" pitchFamily="34" charset="0"/>
            </a:endParaRPr>
          </a:p>
        </p:txBody>
      </p:sp>
      <p:sp>
        <p:nvSpPr>
          <p:cNvPr id="4" name="Content Placeholder 3">
            <a:extLst>
              <a:ext uri="{FF2B5EF4-FFF2-40B4-BE49-F238E27FC236}">
                <a16:creationId xmlns:a16="http://schemas.microsoft.com/office/drawing/2014/main" id="{E739E367-0CC5-3027-21BD-B085CF475F15}"/>
              </a:ext>
            </a:extLst>
          </p:cNvPr>
          <p:cNvSpPr>
            <a:spLocks noGrp="1"/>
          </p:cNvSpPr>
          <p:nvPr>
            <p:ph sz="quarter" idx="4"/>
          </p:nvPr>
        </p:nvSpPr>
        <p:spPr>
          <a:xfrm>
            <a:off x="6338317" y="1765820"/>
            <a:ext cx="5518062" cy="4479532"/>
          </a:xfrm>
        </p:spPr>
        <p:txBody>
          <a:bodyPr vert="horz" lIns="91440" tIns="45720" rIns="91440" bIns="45720" rtlCol="0" anchor="t">
            <a:normAutofit fontScale="32500" lnSpcReduction="20000"/>
          </a:bodyPr>
          <a:lstStyle/>
          <a:p>
            <a:pPr marL="0" marR="0" lvl="0" indent="0" algn="ctr"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kumimoji="0" lang="en-US" sz="5200" b="1" i="0" u="sng" strike="noStrike" kern="1200" cap="all" spc="100" normalizeH="0" baseline="0" noProof="0" dirty="0">
                <a:ln>
                  <a:noFill/>
                </a:ln>
                <a:solidFill>
                  <a:srgbClr val="4A5356"/>
                </a:solidFill>
                <a:effectLst/>
                <a:uLnTx/>
                <a:uFillTx/>
                <a:latin typeface="Aptos" panose="020B0004020202020204" pitchFamily="34" charset="0"/>
              </a:rPr>
              <a:t>Access to Professional Resources</a:t>
            </a:r>
            <a:endParaRPr lang="en-US" sz="5200" b="1" i="0" u="sng" strike="noStrike" kern="1200" cap="all" spc="100" normalizeH="0" baseline="0" noProof="0" dirty="0">
              <a:ln>
                <a:noFill/>
              </a:ln>
              <a:solidFill>
                <a:srgbClr val="4A5356"/>
              </a:solidFill>
              <a:effectLst/>
              <a:uLnTx/>
              <a:uFillTx/>
              <a:latin typeface="Aptos" panose="020B00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endParaRPr lang="en-US" sz="25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invalidUrl="http://"/>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4400" dirty="0">
                <a:latin typeface="Aptos" panose="020B0004020202020204" pitchFamily="34" charset="0"/>
                <a:hlinkClick r:id="rId5"/>
              </a:rPr>
              <a:t>The Journal of Social Work Education (JSWE)</a:t>
            </a:r>
            <a:endParaRPr lang="en-US" sz="4300" u="sng" kern="100" dirty="0">
              <a:solidFill>
                <a:srgbClr val="467886"/>
              </a:solidFill>
              <a:effectLst/>
              <a:latin typeface="Aptos" panose="020B0004020202020204" pitchFamily="34" charset="0"/>
              <a:ea typeface="Aptos" panose="020B0004020202020204" pitchFamily="34" charset="0"/>
              <a:cs typeface="Times New Roman"/>
              <a:hlinkClick r:id="rId6"/>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4300" u="sng" kern="100" dirty="0">
                <a:solidFill>
                  <a:srgbClr val="467886"/>
                </a:solidFill>
                <a:effectLst/>
                <a:latin typeface="Aptos" panose="020B0004020202020204" pitchFamily="34" charset="0"/>
                <a:ea typeface="Aptos" panose="020B0004020202020204" pitchFamily="34" charset="0"/>
                <a:cs typeface="Times New Roman"/>
                <a:hlinkClick r:id="rId6"/>
              </a:rPr>
              <a:t>CSWE's online resource library</a:t>
            </a:r>
            <a:endParaRPr lang="en-US" sz="4300" kern="100" dirty="0">
              <a:effectLst/>
              <a:latin typeface="Aptos" panose="020B0004020202020204" pitchFamily="34" charset="0"/>
              <a:ea typeface="Aptos" panose="020B0004020202020204" pitchFamily="34" charset="0"/>
              <a:cs typeface="Times New Roman"/>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4300" u="sng" kern="100" dirty="0">
                <a:solidFill>
                  <a:srgbClr val="467886"/>
                </a:solidFill>
                <a:effectLst/>
                <a:latin typeface="Aptos" panose="020B0004020202020204" pitchFamily="34" charset="0"/>
                <a:ea typeface="Aptos" panose="020B0004020202020204" pitchFamily="34" charset="0"/>
                <a:cs typeface="Times New Roman"/>
                <a:hlinkClick r:id="rId7"/>
              </a:rPr>
              <a:t>CSWE SPARK</a:t>
            </a:r>
            <a:r>
              <a:rPr lang="en-US" sz="4300" kern="100" dirty="0">
                <a:effectLst/>
                <a:latin typeface="Aptos" panose="020B0004020202020204" pitchFamily="34" charset="0"/>
                <a:ea typeface="Aptos" panose="020B0004020202020204" pitchFamily="34" charset="0"/>
                <a:cs typeface="Times New Roman"/>
              </a:rPr>
              <a:t>, the virtual community platform for social work educators, students, practitioners, and more.</a:t>
            </a:r>
          </a:p>
          <a:p>
            <a:pPr marL="342900" marR="0" lvl="0" indent="-342900">
              <a:lnSpc>
                <a:spcPct val="115000"/>
              </a:lnSpc>
              <a:spcAft>
                <a:spcPts val="800"/>
              </a:spcAft>
              <a:buSzPts val="1000"/>
              <a:buFont typeface="Symbol" panose="05050102010706020507" pitchFamily="18" charset="2"/>
              <a:buChar char=""/>
              <a:tabLst>
                <a:tab pos="457200" algn="l"/>
              </a:tabLst>
            </a:pPr>
            <a:r>
              <a:rPr lang="en-US" sz="4300" u="sng" kern="100" dirty="0">
                <a:solidFill>
                  <a:srgbClr val="467886"/>
                </a:solidFill>
                <a:effectLst/>
                <a:latin typeface="Aptos" panose="020B0004020202020204" pitchFamily="34" charset="0"/>
                <a:ea typeface="Aptos" panose="020B0004020202020204" pitchFamily="34" charset="0"/>
                <a:cs typeface="Times New Roman"/>
                <a:hlinkClick r:id="rId8"/>
              </a:rPr>
              <a:t>CSWE Compass</a:t>
            </a:r>
            <a:r>
              <a:rPr lang="en-US" sz="4300" kern="100" dirty="0">
                <a:effectLst/>
                <a:latin typeface="Aptos" panose="020B0004020202020204" pitchFamily="34" charset="0"/>
                <a:ea typeface="Aptos" panose="020B0004020202020204" pitchFamily="34" charset="0"/>
                <a:cs typeface="Times New Roman"/>
              </a:rPr>
              <a:t>, CSWE's weekly newsletter that includes important news, member resources, upcoming events, educational opportunities, advocacy updates, job openings, and more!</a:t>
            </a:r>
          </a:p>
          <a:p>
            <a:pPr marL="342900" marR="0" lvl="0" indent="-342900">
              <a:lnSpc>
                <a:spcPct val="115000"/>
              </a:lnSpc>
              <a:spcAft>
                <a:spcPts val="800"/>
              </a:spcAft>
              <a:buSzPts val="1000"/>
              <a:buFont typeface="Symbol" panose="05050102010706020507" pitchFamily="18" charset="2"/>
              <a:buChar char=""/>
              <a:tabLst>
                <a:tab pos="457200" algn="l"/>
              </a:tabLst>
            </a:pPr>
            <a:r>
              <a:rPr lang="en-US" sz="4300" u="sng" kern="100" dirty="0">
                <a:solidFill>
                  <a:srgbClr val="467886"/>
                </a:solidFill>
                <a:effectLst/>
                <a:latin typeface="Aptos" panose="020B0004020202020204" pitchFamily="34" charset="0"/>
                <a:ea typeface="Aptos" panose="020B0004020202020204" pitchFamily="34" charset="0"/>
                <a:cs typeface="Times New Roman"/>
                <a:hlinkClick r:id="rId6"/>
              </a:rPr>
              <a:t>Teaching resources and curriculum guides</a:t>
            </a:r>
            <a:endParaRPr lang="en-US" sz="4300" kern="100" dirty="0">
              <a:effectLst/>
              <a:latin typeface="Aptos" panose="020B0004020202020204" pitchFamily="34" charset="0"/>
              <a:ea typeface="Aptos" panose="020B0004020202020204" pitchFamily="34" charset="0"/>
              <a:cs typeface="Times New Roman"/>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4300" u="sng" kern="100" dirty="0">
                <a:solidFill>
                  <a:srgbClr val="467886"/>
                </a:solidFill>
                <a:effectLst/>
                <a:latin typeface="Aptos" panose="020B0004020202020204" pitchFamily="34" charset="0"/>
                <a:ea typeface="Aptos" panose="020B0004020202020204" pitchFamily="34" charset="0"/>
                <a:cs typeface="Times New Roman"/>
                <a:hlinkClick r:id="rId9"/>
              </a:rPr>
              <a:t>Informative webinars</a:t>
            </a:r>
            <a:endParaRPr lang="en-US" sz="4300" kern="100" dirty="0">
              <a:effectLst/>
              <a:latin typeface="Aptos" panose="020B0004020202020204" pitchFamily="34" charset="0"/>
              <a:ea typeface="Aptos" panose="020B0004020202020204" pitchFamily="34" charset="0"/>
              <a:cs typeface="Times New Roman"/>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4300" kern="100" dirty="0">
                <a:effectLst/>
                <a:latin typeface="Aptos" panose="020B0004020202020204" pitchFamily="34" charset="0"/>
                <a:ea typeface="Aptos" panose="020B0004020202020204" pitchFamily="34" charset="0"/>
                <a:cs typeface="Times New Roman"/>
              </a:rPr>
              <a:t>CSWE Learning Academy</a:t>
            </a:r>
          </a:p>
          <a:p>
            <a:endParaRPr lang="en-US" dirty="0">
              <a:latin typeface="Aptos" panose="020B0004020202020204" pitchFamily="34" charset="0"/>
            </a:endParaRPr>
          </a:p>
        </p:txBody>
      </p:sp>
      <p:sp>
        <p:nvSpPr>
          <p:cNvPr id="6" name="Title 5">
            <a:extLst>
              <a:ext uri="{FF2B5EF4-FFF2-40B4-BE49-F238E27FC236}">
                <a16:creationId xmlns:a16="http://schemas.microsoft.com/office/drawing/2014/main" id="{B81E96CE-EAFB-8FBE-D87C-3F8755D21121}"/>
              </a:ext>
            </a:extLst>
          </p:cNvPr>
          <p:cNvSpPr>
            <a:spLocks noGrp="1"/>
          </p:cNvSpPr>
          <p:nvPr>
            <p:ph type="title"/>
          </p:nvPr>
        </p:nvSpPr>
        <p:spPr>
          <a:xfrm>
            <a:off x="2858456" y="449908"/>
            <a:ext cx="7729728" cy="704087"/>
          </a:xfrm>
        </p:spPr>
        <p:txBody>
          <a:bodyPr>
            <a:noAutofit/>
          </a:bodyPr>
          <a:lstStyle/>
          <a:p>
            <a:r>
              <a:rPr kumimoji="0" lang="en-US" sz="3200" b="0" i="0" u="none" strike="noStrike" kern="1200" cap="all" spc="200" normalizeH="0" baseline="0" noProof="0" dirty="0">
                <a:ln>
                  <a:noFill/>
                </a:ln>
                <a:solidFill>
                  <a:srgbClr val="000000">
                    <a:lumMod val="85000"/>
                    <a:lumOff val="15000"/>
                  </a:srgbClr>
                </a:solidFill>
                <a:effectLst/>
                <a:uLnTx/>
                <a:uFillTx/>
                <a:latin typeface="Aptos" panose="020B0004020202020204" pitchFamily="34" charset="0"/>
              </a:rPr>
              <a:t>Member benefits</a:t>
            </a:r>
            <a:endParaRPr lang="en-US" sz="3200" dirty="0">
              <a:latin typeface="Aptos" panose="020B0004020202020204" pitchFamily="34" charset="0"/>
            </a:endParaRPr>
          </a:p>
        </p:txBody>
      </p:sp>
      <p:sp>
        <p:nvSpPr>
          <p:cNvPr id="5" name="Content Placeholder 2">
            <a:extLst>
              <a:ext uri="{FF2B5EF4-FFF2-40B4-BE49-F238E27FC236}">
                <a16:creationId xmlns:a16="http://schemas.microsoft.com/office/drawing/2014/main" id="{102B9759-965A-E890-74EC-7BB6F30F74B8}"/>
              </a:ext>
            </a:extLst>
          </p:cNvPr>
          <p:cNvSpPr txBox="1">
            <a:spLocks/>
          </p:cNvSpPr>
          <p:nvPr/>
        </p:nvSpPr>
        <p:spPr>
          <a:xfrm>
            <a:off x="564856" y="3437263"/>
            <a:ext cx="5782837" cy="2966484"/>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Clr>
                <a:srgbClr val="9BAFB5"/>
              </a:buClr>
              <a:buFont typeface="Arial" panose="020B0604020202020204" pitchFamily="34" charset="0"/>
              <a:buNone/>
              <a:defRPr/>
            </a:pPr>
            <a:endParaRPr lang="en-US" sz="6800" b="1" u="sng" cap="all" spc="100" dirty="0">
              <a:solidFill>
                <a:srgbClr val="4A5356"/>
              </a:solidFill>
              <a:latin typeface="Aptos" panose="020B0004020202020204" pitchFamily="34" charset="0"/>
            </a:endParaRPr>
          </a:p>
          <a:p>
            <a:pPr marL="0" indent="0" algn="ctr">
              <a:buClr>
                <a:srgbClr val="9BAFB5"/>
              </a:buClr>
              <a:buFont typeface="Arial" panose="020B0604020202020204" pitchFamily="34" charset="0"/>
              <a:buNone/>
              <a:defRPr/>
            </a:pPr>
            <a:r>
              <a:rPr lang="en-US" sz="6800" b="1" u="sng" cap="all" spc="100" dirty="0">
                <a:solidFill>
                  <a:srgbClr val="4A5356"/>
                </a:solidFill>
                <a:latin typeface="Aptos" panose="020B0004020202020204" pitchFamily="34" charset="0"/>
              </a:rPr>
              <a:t>Fellowship &amp; scholarship Opportunities</a:t>
            </a:r>
          </a:p>
          <a:p>
            <a:pPr marL="0" indent="0" algn="ctr">
              <a:buClr>
                <a:srgbClr val="9BAFB5"/>
              </a:buClr>
              <a:buFont typeface="Arial" panose="020B0604020202020204" pitchFamily="34" charset="0"/>
              <a:buNone/>
              <a:defRPr/>
            </a:pPr>
            <a:endParaRPr lang="en-US" sz="6800" u="sng" cap="all" spc="100" dirty="0">
              <a:solidFill>
                <a:srgbClr val="4A5356"/>
              </a:solidFill>
              <a:latin typeface="Aptos" panose="020B0004020202020204" pitchFamily="34" charset="0"/>
            </a:endParaRPr>
          </a:p>
          <a:p>
            <a:pPr marL="342900" indent="-342900">
              <a:lnSpc>
                <a:spcPct val="115000"/>
              </a:lnSpc>
              <a:spcAft>
                <a:spcPts val="800"/>
              </a:spcAft>
              <a:buSzPts val="1000"/>
              <a:buFont typeface="Symbol" panose="05050102010706020507" pitchFamily="18" charset="2"/>
              <a:buChar char=""/>
              <a:tabLst>
                <a:tab pos="457200" algn="l"/>
              </a:tabLst>
            </a:pPr>
            <a:r>
              <a:rPr lang="en-US" sz="5600" i="0" dirty="0">
                <a:solidFill>
                  <a:srgbClr val="2D2D2D"/>
                </a:solidFill>
                <a:effectLst/>
                <a:latin typeface="Aptos" panose="020B0004020202020204" pitchFamily="34" charset="0"/>
              </a:rPr>
              <a:t>Minority Fellowship Program (MFP) – Doctoral &amp; </a:t>
            </a:r>
            <a:r>
              <a:rPr lang="en-US" sz="5600" dirty="0">
                <a:solidFill>
                  <a:srgbClr val="2D2D2D"/>
                </a:solidFill>
                <a:latin typeface="Aptos" panose="020B0004020202020204" pitchFamily="34" charset="0"/>
              </a:rPr>
              <a:t>Masters</a:t>
            </a:r>
            <a:r>
              <a:rPr lang="en-US" sz="5600" i="0" dirty="0">
                <a:solidFill>
                  <a:srgbClr val="2D2D2D"/>
                </a:solidFill>
                <a:effectLst/>
                <a:latin typeface="Aptos" panose="020B0004020202020204" pitchFamily="34" charset="0"/>
              </a:rPr>
              <a:t> Students</a:t>
            </a:r>
          </a:p>
          <a:p>
            <a:pPr marL="342900" indent="-342900">
              <a:lnSpc>
                <a:spcPct val="115000"/>
              </a:lnSpc>
              <a:spcAft>
                <a:spcPts val="800"/>
              </a:spcAft>
              <a:buSzPts val="1000"/>
              <a:buFont typeface="Symbol" panose="05050102010706020507" pitchFamily="18" charset="2"/>
              <a:buChar char=""/>
              <a:tabLst>
                <a:tab pos="457200" algn="l"/>
              </a:tabLst>
            </a:pPr>
            <a:r>
              <a:rPr lang="en-US" sz="5600" i="0" dirty="0">
                <a:solidFill>
                  <a:srgbClr val="2D2D2D"/>
                </a:solidFill>
                <a:effectLst/>
                <a:latin typeface="Aptos" panose="020B0004020202020204" pitchFamily="34" charset="0"/>
              </a:rPr>
              <a:t>Doctoral Student Policy Fellowship</a:t>
            </a:r>
          </a:p>
          <a:p>
            <a:pPr marL="342900" indent="-342900">
              <a:lnSpc>
                <a:spcPct val="115000"/>
              </a:lnSpc>
              <a:spcAft>
                <a:spcPts val="800"/>
              </a:spcAft>
              <a:buSzPts val="1000"/>
              <a:buFont typeface="Symbol" panose="05050102010706020507" pitchFamily="18" charset="2"/>
              <a:buChar char=""/>
              <a:tabLst>
                <a:tab pos="457200" algn="l"/>
              </a:tabLst>
            </a:pPr>
            <a:r>
              <a:rPr lang="en-US" sz="5600" i="0" dirty="0">
                <a:solidFill>
                  <a:srgbClr val="2D2D2D"/>
                </a:solidFill>
                <a:effectLst/>
                <a:latin typeface="Aptos" panose="020B0004020202020204" pitchFamily="34" charset="0"/>
              </a:rPr>
              <a:t>Carl A. Scott Memorial Fund</a:t>
            </a:r>
          </a:p>
          <a:p>
            <a:pPr marL="342900" indent="-342900">
              <a:lnSpc>
                <a:spcPct val="115000"/>
              </a:lnSpc>
              <a:spcAft>
                <a:spcPts val="800"/>
              </a:spcAft>
              <a:buSzPts val="1000"/>
              <a:buFont typeface="Symbol" panose="05050102010706020507" pitchFamily="18" charset="2"/>
              <a:buChar char=""/>
              <a:tabLst>
                <a:tab pos="457200" algn="l"/>
              </a:tabLst>
            </a:pPr>
            <a:r>
              <a:rPr lang="en-US" sz="5600" i="0" dirty="0">
                <a:solidFill>
                  <a:srgbClr val="2D2D2D"/>
                </a:solidFill>
                <a:effectLst/>
                <a:latin typeface="Aptos" panose="020B0004020202020204" pitchFamily="34" charset="0"/>
              </a:rPr>
              <a:t>CSWE Substance Use Disorders Education and Leadership Scholars Program</a:t>
            </a:r>
          </a:p>
          <a:p>
            <a:endParaRPr lang="en-US" dirty="0">
              <a:latin typeface="Aptos" panose="020B0004020202020204" pitchFamily="34" charset="0"/>
            </a:endParaRPr>
          </a:p>
        </p:txBody>
      </p:sp>
      <p:pic>
        <p:nvPicPr>
          <p:cNvPr id="7" name="Picture 6">
            <a:extLst>
              <a:ext uri="{FF2B5EF4-FFF2-40B4-BE49-F238E27FC236}">
                <a16:creationId xmlns:a16="http://schemas.microsoft.com/office/drawing/2014/main" id="{7ED64147-DB46-A0B3-B5FF-0A3F70C42D37}"/>
              </a:ext>
            </a:extLst>
          </p:cNvPr>
          <p:cNvPicPr>
            <a:picLocks noChangeAspect="1"/>
          </p:cNvPicPr>
          <p:nvPr/>
        </p:nvPicPr>
        <p:blipFill>
          <a:blip r:embed="rId10"/>
          <a:stretch>
            <a:fillRect/>
          </a:stretch>
        </p:blipFill>
        <p:spPr>
          <a:xfrm>
            <a:off x="123180" y="24291"/>
            <a:ext cx="1993565" cy="896190"/>
          </a:xfrm>
          <a:prstGeom prst="rect">
            <a:avLst/>
          </a:prstGeom>
        </p:spPr>
      </p:pic>
    </p:spTree>
    <p:extLst>
      <p:ext uri="{BB962C8B-B14F-4D97-AF65-F5344CB8AC3E}">
        <p14:creationId xmlns:p14="http://schemas.microsoft.com/office/powerpoint/2010/main" val="3201394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D38F6A5-D684-69CA-8F7A-ABCE19B04BF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413C842-BA97-C716-492A-C01733E3D0E2}"/>
              </a:ext>
            </a:extLst>
          </p:cNvPr>
          <p:cNvSpPr>
            <a:spLocks noGrp="1"/>
          </p:cNvSpPr>
          <p:nvPr>
            <p:ph type="title"/>
          </p:nvPr>
        </p:nvSpPr>
        <p:spPr>
          <a:xfrm>
            <a:off x="640079" y="1579373"/>
            <a:ext cx="3402531" cy="4704007"/>
          </a:xfrm>
        </p:spPr>
        <p:txBody>
          <a:bodyPr vert="horz" lIns="182880" tIns="182880" rIns="182880" bIns="182880" rtlCol="0" anchor="ctr">
            <a:normAutofit/>
          </a:bodyPr>
          <a:lstStyle/>
          <a:p>
            <a:r>
              <a:rPr lang="en-US" b="1" dirty="0">
                <a:latin typeface="Aptos" panose="020B0004020202020204" pitchFamily="34" charset="0"/>
              </a:rPr>
              <a:t>Maximize your membership experience!</a:t>
            </a:r>
            <a:br>
              <a:rPr lang="en-US" b="1" dirty="0">
                <a:latin typeface="Aptos" panose="020B0004020202020204" pitchFamily="34" charset="0"/>
              </a:rPr>
            </a:br>
            <a:br>
              <a:rPr lang="en-US" b="1" dirty="0">
                <a:latin typeface="Aptos" panose="020B0004020202020204" pitchFamily="34" charset="0"/>
              </a:rPr>
            </a:br>
            <a:r>
              <a:rPr lang="en-US" b="1" dirty="0">
                <a:latin typeface="Aptos" panose="020B0004020202020204" pitchFamily="34" charset="0"/>
              </a:rPr>
              <a:t> </a:t>
            </a:r>
          </a:p>
        </p:txBody>
      </p:sp>
      <p:sp>
        <p:nvSpPr>
          <p:cNvPr id="13" name="Content Placeholder 12">
            <a:extLst>
              <a:ext uri="{FF2B5EF4-FFF2-40B4-BE49-F238E27FC236}">
                <a16:creationId xmlns:a16="http://schemas.microsoft.com/office/drawing/2014/main" id="{9C2A54B3-7B9C-94A8-EB41-D0EDF4A80817}"/>
              </a:ext>
            </a:extLst>
          </p:cNvPr>
          <p:cNvSpPr>
            <a:spLocks noGrp="1"/>
          </p:cNvSpPr>
          <p:nvPr>
            <p:ph sz="half" idx="2"/>
          </p:nvPr>
        </p:nvSpPr>
        <p:spPr>
          <a:xfrm>
            <a:off x="4707856" y="594264"/>
            <a:ext cx="7381470" cy="2084282"/>
          </a:xfrm>
        </p:spPr>
        <p:txBody>
          <a:bodyPr vert="horz" lIns="91440" tIns="45720" rIns="91440" bIns="45720" rtlCol="0" anchor="t">
            <a:noAutofit/>
          </a:bodyPr>
          <a:lstStyle/>
          <a:p>
            <a:pPr marL="0" indent="0">
              <a:buNone/>
            </a:pPr>
            <a:r>
              <a:rPr lang="en-US" sz="2400" b="1" i="1" u="sng" dirty="0">
                <a:latin typeface="Aptos" panose="020B0004020202020204" pitchFamily="34" charset="0"/>
              </a:rPr>
              <a:t>Online Res</a:t>
            </a:r>
            <a:r>
              <a:rPr lang="en-US" sz="2400" b="1" u="sng" dirty="0">
                <a:latin typeface="Aptos" panose="020B0004020202020204" pitchFamily="34" charset="0"/>
              </a:rPr>
              <a:t>ources &amp;</a:t>
            </a:r>
            <a:r>
              <a:rPr lang="en-US" sz="2400" b="1" i="1" u="sng" dirty="0">
                <a:latin typeface="Aptos" panose="020B0004020202020204" pitchFamily="34" charset="0"/>
              </a:rPr>
              <a:t> Tools  </a:t>
            </a:r>
          </a:p>
          <a:p>
            <a:r>
              <a:rPr lang="en-US" sz="2400" dirty="0">
                <a:latin typeface="Aptos" panose="020B0004020202020204" pitchFamily="34" charset="0"/>
              </a:rPr>
              <a:t>Member Login - My Profile</a:t>
            </a:r>
          </a:p>
          <a:p>
            <a:r>
              <a:rPr lang="en-US" sz="2400" dirty="0">
                <a:latin typeface="Aptos" panose="020B0004020202020204" pitchFamily="34" charset="0"/>
              </a:rPr>
              <a:t>Directories – Individual and Program</a:t>
            </a:r>
          </a:p>
          <a:p>
            <a:r>
              <a:rPr lang="en-US" sz="2400" dirty="0">
                <a:latin typeface="Aptos" panose="020B0004020202020204" pitchFamily="34" charset="0"/>
              </a:rPr>
              <a:t>Education &amp; Resources</a:t>
            </a:r>
          </a:p>
          <a:p>
            <a:r>
              <a:rPr lang="en-US" sz="2400" dirty="0">
                <a:latin typeface="Aptos" panose="020B0004020202020204" pitchFamily="34" charset="0"/>
              </a:rPr>
              <a:t>Events</a:t>
            </a:r>
          </a:p>
        </p:txBody>
      </p:sp>
      <p:pic>
        <p:nvPicPr>
          <p:cNvPr id="10" name="Content Placeholder 9">
            <a:extLst>
              <a:ext uri="{FF2B5EF4-FFF2-40B4-BE49-F238E27FC236}">
                <a16:creationId xmlns:a16="http://schemas.microsoft.com/office/drawing/2014/main" id="{21976D35-C1BB-61BD-1389-69BB0F5B8C3F}"/>
              </a:ext>
            </a:extLst>
          </p:cNvPr>
          <p:cNvPicPr>
            <a:picLocks noGrp="1" noChangeAspect="1"/>
          </p:cNvPicPr>
          <p:nvPr>
            <p:ph sz="quarter" idx="4"/>
          </p:nvPr>
        </p:nvPicPr>
        <p:blipFill>
          <a:blip r:embed="rId3"/>
          <a:stretch>
            <a:fillRect/>
          </a:stretch>
        </p:blipFill>
        <p:spPr>
          <a:xfrm>
            <a:off x="4708825" y="3429723"/>
            <a:ext cx="6714551" cy="2940186"/>
          </a:xfrm>
          <a:prstGeom prst="rect">
            <a:avLst/>
          </a:prstGeom>
          <a:ln w="31750" cap="sq">
            <a:solidFill>
              <a:srgbClr val="FFFFFF"/>
            </a:solidFill>
            <a:miter lim="800000"/>
          </a:ln>
        </p:spPr>
      </p:pic>
      <p:pic>
        <p:nvPicPr>
          <p:cNvPr id="11" name="Picture 10">
            <a:extLst>
              <a:ext uri="{FF2B5EF4-FFF2-40B4-BE49-F238E27FC236}">
                <a16:creationId xmlns:a16="http://schemas.microsoft.com/office/drawing/2014/main" id="{44B5AB7A-8453-080A-E7C3-66BB4660060C}"/>
              </a:ext>
            </a:extLst>
          </p:cNvPr>
          <p:cNvPicPr>
            <a:picLocks noChangeAspect="1"/>
          </p:cNvPicPr>
          <p:nvPr/>
        </p:nvPicPr>
        <p:blipFill>
          <a:blip r:embed="rId4"/>
          <a:stretch>
            <a:fillRect/>
          </a:stretch>
        </p:blipFill>
        <p:spPr>
          <a:xfrm>
            <a:off x="102674" y="221410"/>
            <a:ext cx="1993565" cy="896190"/>
          </a:xfrm>
          <a:prstGeom prst="rect">
            <a:avLst/>
          </a:prstGeom>
        </p:spPr>
      </p:pic>
    </p:spTree>
    <p:extLst>
      <p:ext uri="{BB962C8B-B14F-4D97-AF65-F5344CB8AC3E}">
        <p14:creationId xmlns:p14="http://schemas.microsoft.com/office/powerpoint/2010/main" val="4171629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C25C9-B917-06BC-9CA3-062DDC2CAA16}"/>
              </a:ext>
            </a:extLst>
          </p:cNvPr>
          <p:cNvSpPr>
            <a:spLocks noGrp="1"/>
          </p:cNvSpPr>
          <p:nvPr>
            <p:ph type="title"/>
          </p:nvPr>
        </p:nvSpPr>
        <p:spPr>
          <a:xfrm>
            <a:off x="2691828" y="1005789"/>
            <a:ext cx="7166293" cy="1188720"/>
          </a:xfrm>
        </p:spPr>
        <p:txBody>
          <a:bodyPr>
            <a:noAutofit/>
          </a:bodyPr>
          <a:lstStyle/>
          <a:p>
            <a:r>
              <a:rPr lang="en-US" sz="3200" b="1" i="1" dirty="0">
                <a:latin typeface="Aptos" panose="020B0004020202020204" pitchFamily="34" charset="0"/>
              </a:rPr>
              <a:t>Cswe website Review – Online resources &amp; tools</a:t>
            </a:r>
          </a:p>
        </p:txBody>
      </p:sp>
    </p:spTree>
    <p:extLst>
      <p:ext uri="{BB962C8B-B14F-4D97-AF65-F5344CB8AC3E}">
        <p14:creationId xmlns:p14="http://schemas.microsoft.com/office/powerpoint/2010/main" val="339330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05915-6F6F-8C03-F88D-A56BF1288FD1}"/>
              </a:ext>
            </a:extLst>
          </p:cNvPr>
          <p:cNvSpPr>
            <a:spLocks noGrp="1"/>
          </p:cNvSpPr>
          <p:nvPr>
            <p:ph type="title"/>
          </p:nvPr>
        </p:nvSpPr>
        <p:spPr>
          <a:xfrm>
            <a:off x="5089646" y="450983"/>
            <a:ext cx="6092952" cy="1151786"/>
          </a:xfrm>
        </p:spPr>
        <p:txBody>
          <a:bodyPr vert="horz" lIns="182880" tIns="182880" rIns="182880" bIns="182880" rtlCol="0" anchor="t">
            <a:normAutofit fontScale="90000"/>
          </a:bodyPr>
          <a:lstStyle/>
          <a:p>
            <a:r>
              <a:rPr lang="en-US" sz="3600" b="1" dirty="0">
                <a:solidFill>
                  <a:schemeClr val="tx1">
                    <a:lumMod val="85000"/>
                    <a:lumOff val="15000"/>
                  </a:schemeClr>
                </a:solidFill>
                <a:latin typeface="Aptos" panose="020B0004020202020204" pitchFamily="34" charset="0"/>
              </a:rPr>
              <a:t>How to Access your CSWE Account</a:t>
            </a:r>
            <a:br>
              <a:rPr lang="en-US" sz="2000" dirty="0">
                <a:solidFill>
                  <a:schemeClr val="tx1">
                    <a:lumMod val="85000"/>
                    <a:lumOff val="15000"/>
                  </a:schemeClr>
                </a:solidFill>
              </a:rPr>
            </a:br>
            <a:br>
              <a:rPr lang="en-US" sz="2000" dirty="0">
                <a:solidFill>
                  <a:schemeClr val="tx1">
                    <a:lumMod val="85000"/>
                    <a:lumOff val="15000"/>
                  </a:schemeClr>
                </a:solidFill>
              </a:rPr>
            </a:br>
            <a:endParaRPr lang="en-US" sz="2000" dirty="0">
              <a:solidFill>
                <a:schemeClr val="tx1">
                  <a:lumMod val="85000"/>
                  <a:lumOff val="15000"/>
                </a:schemeClr>
              </a:solidFill>
            </a:endParaRPr>
          </a:p>
        </p:txBody>
      </p:sp>
      <p:pic>
        <p:nvPicPr>
          <p:cNvPr id="10" name="Picture 9">
            <a:extLst>
              <a:ext uri="{FF2B5EF4-FFF2-40B4-BE49-F238E27FC236}">
                <a16:creationId xmlns:a16="http://schemas.microsoft.com/office/drawing/2014/main" id="{A056B155-93AE-1DDD-5325-917D5BA2DB3C}"/>
              </a:ext>
            </a:extLst>
          </p:cNvPr>
          <p:cNvPicPr>
            <a:picLocks noChangeAspect="1"/>
          </p:cNvPicPr>
          <p:nvPr/>
        </p:nvPicPr>
        <p:blipFill>
          <a:blip r:embed="rId2"/>
          <a:srcRect r="-1" b="17438"/>
          <a:stretch>
            <a:fillRect/>
          </a:stretch>
        </p:blipFill>
        <p:spPr>
          <a:xfrm>
            <a:off x="367990" y="964691"/>
            <a:ext cx="4299782" cy="2671313"/>
          </a:xfrm>
          <a:prstGeom prst="rect">
            <a:avLst/>
          </a:prstGeom>
          <a:ln w="31750" cap="sq">
            <a:solidFill>
              <a:schemeClr val="tx2"/>
            </a:solidFill>
            <a:miter lim="800000"/>
          </a:ln>
        </p:spPr>
      </p:pic>
      <p:sp>
        <p:nvSpPr>
          <p:cNvPr id="4" name="Text Placeholder 3">
            <a:extLst>
              <a:ext uri="{FF2B5EF4-FFF2-40B4-BE49-F238E27FC236}">
                <a16:creationId xmlns:a16="http://schemas.microsoft.com/office/drawing/2014/main" id="{0AFBA22A-383D-3861-F496-F917FEB1DAB1}"/>
              </a:ext>
            </a:extLst>
          </p:cNvPr>
          <p:cNvSpPr>
            <a:spLocks noGrp="1"/>
          </p:cNvSpPr>
          <p:nvPr>
            <p:ph type="body" sz="half" idx="2"/>
          </p:nvPr>
        </p:nvSpPr>
        <p:spPr>
          <a:xfrm>
            <a:off x="5089646" y="1833135"/>
            <a:ext cx="6386588" cy="4064232"/>
          </a:xfrm>
        </p:spPr>
        <p:txBody>
          <a:bodyPr vert="horz" lIns="91440" tIns="45720" rIns="91440" bIns="45720" rtlCol="0">
            <a:normAutofit fontScale="92500"/>
          </a:bodyPr>
          <a:lstStyle/>
          <a:p>
            <a:pPr marL="398462" indent="-285750" algn="l">
              <a:lnSpc>
                <a:spcPct val="90000"/>
              </a:lnSpc>
              <a:buClr>
                <a:schemeClr val="tx1"/>
              </a:buClr>
              <a:buFont typeface="Wingdings" panose="05000000000000000000" pitchFamily="2" charset="2"/>
              <a:buChar char="q"/>
            </a:pPr>
            <a:r>
              <a:rPr lang="en-US" dirty="0">
                <a:solidFill>
                  <a:schemeClr val="tx1">
                    <a:lumMod val="85000"/>
                    <a:lumOff val="15000"/>
                  </a:schemeClr>
                </a:solidFill>
                <a:latin typeface="Aptos" panose="020B0004020202020204" pitchFamily="34" charset="0"/>
              </a:rPr>
              <a:t>Navigate to the CSWE membership webpage and access the member login section:  </a:t>
            </a:r>
            <a:r>
              <a:rPr lang="en-US" u="sng" dirty="0">
                <a:solidFill>
                  <a:schemeClr val="tx1">
                    <a:lumMod val="85000"/>
                    <a:lumOff val="15000"/>
                  </a:schemeClr>
                </a:solidFill>
                <a:latin typeface="Aptos" panose="020B0004020202020204" pitchFamily="34" charset="0"/>
                <a:hlinkClick r:id="rId3"/>
              </a:rPr>
              <a:t>https://membership.cswe.org/My-Account/My-Membership</a:t>
            </a:r>
            <a:endParaRPr lang="en-US" u="sng" dirty="0">
              <a:solidFill>
                <a:schemeClr val="tx1">
                  <a:lumMod val="85000"/>
                  <a:lumOff val="15000"/>
                </a:schemeClr>
              </a:solidFill>
              <a:latin typeface="Aptos" panose="020B0004020202020204" pitchFamily="34" charset="0"/>
            </a:endParaRPr>
          </a:p>
          <a:p>
            <a:pPr marL="398462" indent="-285750" algn="l">
              <a:lnSpc>
                <a:spcPct val="90000"/>
              </a:lnSpc>
              <a:buClr>
                <a:schemeClr val="tx1"/>
              </a:buClr>
              <a:buFont typeface="Wingdings" panose="05000000000000000000" pitchFamily="2" charset="2"/>
              <a:buChar char="q"/>
            </a:pPr>
            <a:r>
              <a:rPr lang="en-US" dirty="0">
                <a:solidFill>
                  <a:schemeClr val="tx1">
                    <a:lumMod val="85000"/>
                    <a:lumOff val="15000"/>
                  </a:schemeClr>
                </a:solidFill>
                <a:effectLst/>
                <a:latin typeface="Aptos" panose="020B0004020202020204" pitchFamily="34" charset="0"/>
              </a:rPr>
              <a:t>Under the </a:t>
            </a:r>
            <a:r>
              <a:rPr lang="en-US" b="1" i="1" dirty="0">
                <a:solidFill>
                  <a:schemeClr val="tx1">
                    <a:lumMod val="85000"/>
                    <a:lumOff val="15000"/>
                  </a:schemeClr>
                </a:solidFill>
                <a:effectLst/>
                <a:latin typeface="Aptos" panose="020B0004020202020204" pitchFamily="34" charset="0"/>
              </a:rPr>
              <a:t>Sign In </a:t>
            </a:r>
            <a:r>
              <a:rPr lang="en-US" dirty="0">
                <a:solidFill>
                  <a:schemeClr val="tx1">
                    <a:lumMod val="85000"/>
                    <a:lumOff val="15000"/>
                  </a:schemeClr>
                </a:solidFill>
                <a:effectLst/>
                <a:latin typeface="Aptos" panose="020B0004020202020204" pitchFamily="34" charset="0"/>
              </a:rPr>
              <a:t>section, enter your username and password</a:t>
            </a:r>
          </a:p>
          <a:p>
            <a:pPr marL="398462" indent="-285750" algn="l">
              <a:lnSpc>
                <a:spcPct val="90000"/>
              </a:lnSpc>
              <a:buClr>
                <a:schemeClr val="tx1"/>
              </a:buClr>
              <a:buFont typeface="Wingdings" panose="05000000000000000000" pitchFamily="2" charset="2"/>
              <a:buChar char="q"/>
            </a:pPr>
            <a:r>
              <a:rPr lang="en-US" b="1" dirty="0">
                <a:solidFill>
                  <a:schemeClr val="tx1">
                    <a:lumMod val="85000"/>
                    <a:lumOff val="15000"/>
                  </a:schemeClr>
                </a:solidFill>
                <a:latin typeface="Aptos" panose="020B0004020202020204" pitchFamily="34" charset="0"/>
              </a:rPr>
              <a:t>Username</a:t>
            </a:r>
            <a:r>
              <a:rPr lang="en-US" dirty="0">
                <a:solidFill>
                  <a:schemeClr val="tx1">
                    <a:lumMod val="85000"/>
                    <a:lumOff val="15000"/>
                  </a:schemeClr>
                </a:solidFill>
                <a:latin typeface="Aptos" panose="020B0004020202020204" pitchFamily="34" charset="0"/>
              </a:rPr>
              <a:t> is your current email address you entered when you created your account </a:t>
            </a:r>
          </a:p>
          <a:p>
            <a:pPr marL="398462" indent="-285750" algn="l">
              <a:lnSpc>
                <a:spcPct val="90000"/>
              </a:lnSpc>
              <a:buClr>
                <a:schemeClr val="tx1"/>
              </a:buClr>
              <a:buFont typeface="Wingdings" panose="05000000000000000000" pitchFamily="2" charset="2"/>
              <a:buChar char="q"/>
            </a:pPr>
            <a:r>
              <a:rPr lang="en-US" b="1" dirty="0">
                <a:solidFill>
                  <a:schemeClr val="tx1">
                    <a:lumMod val="85000"/>
                    <a:lumOff val="15000"/>
                  </a:schemeClr>
                </a:solidFill>
                <a:latin typeface="Aptos" panose="020B0004020202020204" pitchFamily="34" charset="0"/>
              </a:rPr>
              <a:t>Password</a:t>
            </a:r>
            <a:r>
              <a:rPr lang="en-US" dirty="0">
                <a:solidFill>
                  <a:schemeClr val="tx1">
                    <a:lumMod val="85000"/>
                    <a:lumOff val="15000"/>
                  </a:schemeClr>
                </a:solidFill>
                <a:latin typeface="Aptos" panose="020B0004020202020204" pitchFamily="34" charset="0"/>
              </a:rPr>
              <a:t> – if you have any issues with your password, click on “</a:t>
            </a:r>
            <a:r>
              <a:rPr lang="en-US" b="1" dirty="0">
                <a:solidFill>
                  <a:schemeClr val="tx1">
                    <a:lumMod val="85000"/>
                    <a:lumOff val="15000"/>
                  </a:schemeClr>
                </a:solidFill>
                <a:latin typeface="Aptos" panose="020B0004020202020204" pitchFamily="34" charset="0"/>
              </a:rPr>
              <a:t>I forgot my Password</a:t>
            </a:r>
            <a:r>
              <a:rPr lang="en-US" dirty="0">
                <a:solidFill>
                  <a:schemeClr val="tx1">
                    <a:lumMod val="85000"/>
                    <a:lumOff val="15000"/>
                  </a:schemeClr>
                </a:solidFill>
                <a:latin typeface="Aptos" panose="020B0004020202020204" pitchFamily="34" charset="0"/>
              </a:rPr>
              <a:t>” to reset your password – </a:t>
            </a:r>
            <a:r>
              <a:rPr lang="en-US" i="1" dirty="0">
                <a:solidFill>
                  <a:schemeClr val="tx1">
                    <a:lumMod val="85000"/>
                    <a:lumOff val="15000"/>
                  </a:schemeClr>
                </a:solidFill>
                <a:latin typeface="Aptos" panose="020B0004020202020204" pitchFamily="34" charset="0"/>
              </a:rPr>
              <a:t>there is no set format for passwords (i.e.: upper lower-case letters, numbers, etc.)</a:t>
            </a:r>
          </a:p>
          <a:p>
            <a:pPr marL="398462" indent="-285750" algn="l">
              <a:lnSpc>
                <a:spcPct val="90000"/>
              </a:lnSpc>
              <a:buClr>
                <a:schemeClr val="tx1"/>
              </a:buClr>
              <a:buFont typeface="Wingdings" panose="05000000000000000000" pitchFamily="2" charset="2"/>
              <a:buChar char="q"/>
            </a:pPr>
            <a:r>
              <a:rPr lang="en-US" dirty="0">
                <a:solidFill>
                  <a:schemeClr val="tx1">
                    <a:lumMod val="85000"/>
                    <a:lumOff val="15000"/>
                  </a:schemeClr>
                </a:solidFill>
                <a:latin typeface="Aptos" panose="020B0004020202020204" pitchFamily="34" charset="0"/>
              </a:rPr>
              <a:t>Once you log into your account. Click on </a:t>
            </a:r>
            <a:r>
              <a:rPr lang="en-US" b="1" i="1" dirty="0">
                <a:solidFill>
                  <a:schemeClr val="tx1">
                    <a:lumMod val="85000"/>
                    <a:lumOff val="15000"/>
                  </a:schemeClr>
                </a:solidFill>
                <a:latin typeface="Aptos" panose="020B0004020202020204" pitchFamily="34" charset="0"/>
              </a:rPr>
              <a:t>My Account</a:t>
            </a:r>
            <a:r>
              <a:rPr lang="en-US" dirty="0">
                <a:solidFill>
                  <a:schemeClr val="tx1">
                    <a:lumMod val="85000"/>
                    <a:lumOff val="15000"/>
                  </a:schemeClr>
                </a:solidFill>
                <a:latin typeface="Aptos" panose="020B0004020202020204" pitchFamily="34" charset="0"/>
              </a:rPr>
              <a:t> tab to access your profile information under </a:t>
            </a:r>
            <a:r>
              <a:rPr lang="en-US" b="1" i="1" dirty="0">
                <a:solidFill>
                  <a:schemeClr val="tx1">
                    <a:lumMod val="85000"/>
                    <a:lumOff val="15000"/>
                  </a:schemeClr>
                </a:solidFill>
                <a:latin typeface="Aptos" panose="020B0004020202020204" pitchFamily="34" charset="0"/>
              </a:rPr>
              <a:t>My Profile</a:t>
            </a:r>
            <a:r>
              <a:rPr lang="en-US" dirty="0">
                <a:solidFill>
                  <a:schemeClr val="tx1">
                    <a:lumMod val="85000"/>
                    <a:lumOff val="15000"/>
                  </a:schemeClr>
                </a:solidFill>
                <a:latin typeface="Aptos" panose="020B0004020202020204" pitchFamily="34" charset="0"/>
              </a:rPr>
              <a:t>.</a:t>
            </a:r>
          </a:p>
          <a:p>
            <a:pPr marL="398462" indent="-285750" algn="l">
              <a:lnSpc>
                <a:spcPct val="90000"/>
              </a:lnSpc>
              <a:buClr>
                <a:schemeClr val="tx1"/>
              </a:buClr>
              <a:buFont typeface="Wingdings" panose="05000000000000000000" pitchFamily="2" charset="2"/>
              <a:buChar char="q"/>
            </a:pPr>
            <a:r>
              <a:rPr lang="en-US" b="1" dirty="0">
                <a:solidFill>
                  <a:schemeClr val="tx1">
                    <a:lumMod val="85000"/>
                    <a:lumOff val="15000"/>
                  </a:schemeClr>
                </a:solidFill>
                <a:latin typeface="Aptos" panose="020B0004020202020204" pitchFamily="34" charset="0"/>
              </a:rPr>
              <a:t>My Profile </a:t>
            </a:r>
            <a:r>
              <a:rPr lang="en-US" dirty="0">
                <a:solidFill>
                  <a:schemeClr val="tx1">
                    <a:lumMod val="85000"/>
                    <a:lumOff val="15000"/>
                  </a:schemeClr>
                </a:solidFill>
                <a:latin typeface="Aptos" panose="020B0004020202020204" pitchFamily="34" charset="0"/>
              </a:rPr>
              <a:t>– you can view and edit your contact information, program information and provide demographic information.  You can also edit and change your program information for those linked to a program</a:t>
            </a:r>
          </a:p>
          <a:p>
            <a:pPr marL="398462" indent="-285750" algn="l">
              <a:lnSpc>
                <a:spcPct val="90000"/>
              </a:lnSpc>
              <a:buClr>
                <a:schemeClr val="tx1"/>
              </a:buClr>
              <a:buFont typeface="Wingdings" panose="05000000000000000000" pitchFamily="2" charset="2"/>
              <a:buChar char="q"/>
            </a:pPr>
            <a:r>
              <a:rPr lang="en-US" dirty="0">
                <a:solidFill>
                  <a:schemeClr val="tx1">
                    <a:lumMod val="85000"/>
                    <a:lumOff val="15000"/>
                  </a:schemeClr>
                </a:solidFill>
                <a:latin typeface="Aptos" panose="020B0004020202020204" pitchFamily="34" charset="0"/>
              </a:rPr>
              <a:t>Please note </a:t>
            </a:r>
            <a:r>
              <a:rPr lang="en-US" i="1" dirty="0">
                <a:solidFill>
                  <a:schemeClr val="tx1">
                    <a:lumMod val="85000"/>
                    <a:lumOff val="15000"/>
                  </a:schemeClr>
                </a:solidFill>
                <a:latin typeface="Aptos" panose="020B0004020202020204" pitchFamily="34" charset="0"/>
              </a:rPr>
              <a:t>for your information to be displayed in the Individual Membership Directory,  you must give permission by selecting the release of your information and to include your information in the directory.</a:t>
            </a:r>
          </a:p>
          <a:p>
            <a:pPr marL="57150" algn="l">
              <a:lnSpc>
                <a:spcPct val="90000"/>
              </a:lnSpc>
              <a:buClr>
                <a:schemeClr val="tx1"/>
              </a:buClr>
            </a:pPr>
            <a:endParaRPr lang="en-US" u="sng" dirty="0">
              <a:solidFill>
                <a:schemeClr val="tx1">
                  <a:lumMod val="85000"/>
                  <a:lumOff val="15000"/>
                </a:schemeClr>
              </a:solidFill>
            </a:endParaRPr>
          </a:p>
          <a:p>
            <a:pPr indent="-228600" algn="l">
              <a:lnSpc>
                <a:spcPct val="90000"/>
              </a:lnSpc>
              <a:buFont typeface="Arial" panose="020B0604020202020204" pitchFamily="34" charset="0"/>
              <a:buChar char="•"/>
            </a:pPr>
            <a:endParaRPr lang="en-US" dirty="0">
              <a:solidFill>
                <a:schemeClr val="tx1">
                  <a:lumMod val="85000"/>
                  <a:lumOff val="15000"/>
                </a:schemeClr>
              </a:solidFill>
            </a:endParaRPr>
          </a:p>
          <a:p>
            <a:pPr marL="342900" indent="-228600" algn="l">
              <a:lnSpc>
                <a:spcPct val="90000"/>
              </a:lnSpc>
              <a:buFont typeface="Arial" panose="020B0604020202020204" pitchFamily="34" charset="0"/>
              <a:buChar char="•"/>
            </a:pPr>
            <a:endParaRPr lang="en-US" dirty="0">
              <a:solidFill>
                <a:schemeClr val="tx1">
                  <a:lumMod val="85000"/>
                  <a:lumOff val="15000"/>
                </a:schemeClr>
              </a:solidFill>
            </a:endParaRPr>
          </a:p>
        </p:txBody>
      </p:sp>
      <p:pic>
        <p:nvPicPr>
          <p:cNvPr id="16" name="Picture 15">
            <a:extLst>
              <a:ext uri="{FF2B5EF4-FFF2-40B4-BE49-F238E27FC236}">
                <a16:creationId xmlns:a16="http://schemas.microsoft.com/office/drawing/2014/main" id="{38C3C710-28ED-92DE-89E0-4375576B45F9}"/>
              </a:ext>
            </a:extLst>
          </p:cNvPr>
          <p:cNvPicPr>
            <a:picLocks noChangeAspect="1"/>
          </p:cNvPicPr>
          <p:nvPr/>
        </p:nvPicPr>
        <p:blipFill>
          <a:blip r:embed="rId4"/>
          <a:stretch>
            <a:fillRect/>
          </a:stretch>
        </p:blipFill>
        <p:spPr>
          <a:xfrm>
            <a:off x="133498" y="3801099"/>
            <a:ext cx="4722544" cy="2568879"/>
          </a:xfrm>
          <a:prstGeom prst="rect">
            <a:avLst/>
          </a:prstGeom>
          <a:ln w="28575">
            <a:solidFill>
              <a:schemeClr val="tx2"/>
            </a:solidFill>
          </a:ln>
        </p:spPr>
      </p:pic>
    </p:spTree>
    <p:extLst>
      <p:ext uri="{BB962C8B-B14F-4D97-AF65-F5344CB8AC3E}">
        <p14:creationId xmlns:p14="http://schemas.microsoft.com/office/powerpoint/2010/main" val="2802573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94C6A1B-6D78-DD21-1C52-E2014C81561E}"/>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2BC4338A-B505-4F56-A233-2A7A820B0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B6437-8029-CF87-69F5-7AC96333B802}"/>
              </a:ext>
            </a:extLst>
          </p:cNvPr>
          <p:cNvSpPr>
            <a:spLocks noGrp="1"/>
          </p:cNvSpPr>
          <p:nvPr>
            <p:ph type="title"/>
          </p:nvPr>
        </p:nvSpPr>
        <p:spPr>
          <a:xfrm>
            <a:off x="6236413" y="328774"/>
            <a:ext cx="5527497" cy="2149972"/>
          </a:xfrm>
          <a:solidFill>
            <a:srgbClr val="FFFFFF"/>
          </a:solidFill>
          <a:ln>
            <a:solidFill>
              <a:srgbClr val="404040"/>
            </a:solidFill>
          </a:ln>
        </p:spPr>
        <p:txBody>
          <a:bodyPr vert="horz" lIns="182880" tIns="182880" rIns="182880" bIns="182880" rtlCol="0" anchor="ctr">
            <a:noAutofit/>
          </a:bodyPr>
          <a:lstStyle/>
          <a:p>
            <a:r>
              <a:rPr lang="en-US" sz="3200" b="1" dirty="0">
                <a:latin typeface="Aptos" panose="020B0004020202020204" pitchFamily="34" charset="0"/>
              </a:rPr>
              <a:t>How to Access the CSWE Individual &amp; Program Member Directory</a:t>
            </a:r>
          </a:p>
        </p:txBody>
      </p:sp>
      <p:pic>
        <p:nvPicPr>
          <p:cNvPr id="5" name="Picture 4">
            <a:extLst>
              <a:ext uri="{FF2B5EF4-FFF2-40B4-BE49-F238E27FC236}">
                <a16:creationId xmlns:a16="http://schemas.microsoft.com/office/drawing/2014/main" id="{623BD66A-BC7A-8EC5-4166-7BF3B7839F3D}"/>
              </a:ext>
            </a:extLst>
          </p:cNvPr>
          <p:cNvPicPr>
            <a:picLocks noChangeAspect="1"/>
          </p:cNvPicPr>
          <p:nvPr/>
        </p:nvPicPr>
        <p:blipFill>
          <a:blip r:embed="rId2"/>
          <a:srcRect r="20949" b="1"/>
          <a:stretch>
            <a:fillRect/>
          </a:stretch>
        </p:blipFill>
        <p:spPr>
          <a:xfrm>
            <a:off x="0" y="-3"/>
            <a:ext cx="5315041" cy="2858705"/>
          </a:xfrm>
          <a:prstGeom prst="rect">
            <a:avLst/>
          </a:prstGeom>
          <a:ln w="19050">
            <a:solidFill>
              <a:schemeClr val="tx1"/>
            </a:solidFill>
          </a:ln>
        </p:spPr>
      </p:pic>
      <p:sp>
        <p:nvSpPr>
          <p:cNvPr id="4" name="Text Placeholder 3">
            <a:extLst>
              <a:ext uri="{FF2B5EF4-FFF2-40B4-BE49-F238E27FC236}">
                <a16:creationId xmlns:a16="http://schemas.microsoft.com/office/drawing/2014/main" id="{D84C30D4-2AA0-7261-3403-36C14B551B05}"/>
              </a:ext>
            </a:extLst>
          </p:cNvPr>
          <p:cNvSpPr>
            <a:spLocks noGrp="1"/>
          </p:cNvSpPr>
          <p:nvPr>
            <p:ph type="body" sz="half" idx="2"/>
          </p:nvPr>
        </p:nvSpPr>
        <p:spPr>
          <a:xfrm>
            <a:off x="5393933" y="2650733"/>
            <a:ext cx="6688476" cy="3534310"/>
          </a:xfrm>
        </p:spPr>
        <p:txBody>
          <a:bodyPr vert="horz" lIns="91440" tIns="45720" rIns="91440" bIns="45720" rtlCol="0">
            <a:normAutofit fontScale="92500" lnSpcReduction="10000"/>
          </a:bodyPr>
          <a:lstStyle/>
          <a:p>
            <a:pPr marL="342900" indent="-285750" algn="l">
              <a:lnSpc>
                <a:spcPct val="90000"/>
              </a:lnSpc>
              <a:buClr>
                <a:schemeClr val="tx1"/>
              </a:buClr>
              <a:buFont typeface="Wingdings" panose="05000000000000000000" pitchFamily="2" charset="2"/>
              <a:buChar char="q"/>
            </a:pPr>
            <a:r>
              <a:rPr lang="en-US" sz="1700" dirty="0">
                <a:latin typeface="Aptos" panose="020B0004020202020204" pitchFamily="34" charset="0"/>
              </a:rPr>
              <a:t>From your member profile home page: </a:t>
            </a:r>
            <a:r>
              <a:rPr lang="en-US" sz="1700" dirty="0">
                <a:solidFill>
                  <a:srgbClr val="0070C0"/>
                </a:solidFill>
                <a:latin typeface="Aptos" panose="020B0004020202020204" pitchFamily="34" charset="0"/>
                <a:hlinkClick r:id="rId3">
                  <a:extLst>
                    <a:ext uri="{A12FA001-AC4F-418D-AE19-62706E023703}">
                      <ahyp:hlinkClr xmlns:ahyp="http://schemas.microsoft.com/office/drawing/2018/hyperlinkcolor" val="tx"/>
                    </a:ext>
                  </a:extLst>
                </a:hlinkClick>
              </a:rPr>
              <a:t>https://membership.cswe.org/Membership</a:t>
            </a:r>
            <a:r>
              <a:rPr lang="en-US" sz="1700" dirty="0">
                <a:solidFill>
                  <a:srgbClr val="0070C0"/>
                </a:solidFill>
                <a:latin typeface="Aptos" panose="020B0004020202020204" pitchFamily="34" charset="0"/>
              </a:rPr>
              <a:t> </a:t>
            </a:r>
            <a:endParaRPr lang="en-US" sz="1700" dirty="0">
              <a:solidFill>
                <a:schemeClr val="accent3">
                  <a:lumMod val="50000"/>
                </a:schemeClr>
              </a:solidFill>
              <a:latin typeface="Aptos" panose="020B0004020202020204" pitchFamily="34" charset="0"/>
            </a:endParaRPr>
          </a:p>
          <a:p>
            <a:pPr marL="342900" indent="-285750" algn="l">
              <a:lnSpc>
                <a:spcPct val="90000"/>
              </a:lnSpc>
              <a:buClr>
                <a:schemeClr val="tx1"/>
              </a:buClr>
              <a:buFont typeface="Wingdings" panose="05000000000000000000" pitchFamily="2" charset="2"/>
              <a:buChar char="q"/>
            </a:pPr>
            <a:r>
              <a:rPr lang="en-US" sz="1700" dirty="0">
                <a:latin typeface="Aptos" panose="020B0004020202020204" pitchFamily="34" charset="0"/>
              </a:rPr>
              <a:t>Click on the </a:t>
            </a:r>
            <a:r>
              <a:rPr lang="en-US" sz="1700" b="1" i="1" dirty="0">
                <a:latin typeface="Aptos" panose="020B0004020202020204" pitchFamily="34" charset="0"/>
              </a:rPr>
              <a:t>Member Directory </a:t>
            </a:r>
            <a:r>
              <a:rPr lang="en-US" sz="1700" dirty="0">
                <a:latin typeface="Aptos" panose="020B0004020202020204" pitchFamily="34" charset="0"/>
              </a:rPr>
              <a:t>tab</a:t>
            </a:r>
            <a:endParaRPr lang="en-US" sz="1700" u="sng" dirty="0">
              <a:latin typeface="Aptos" panose="020B0004020202020204" pitchFamily="34" charset="0"/>
            </a:endParaRPr>
          </a:p>
          <a:p>
            <a:pPr marL="342900" indent="-285750" algn="l">
              <a:lnSpc>
                <a:spcPct val="90000"/>
              </a:lnSpc>
              <a:buClr>
                <a:schemeClr val="tx1"/>
              </a:buClr>
              <a:buFont typeface="Wingdings" panose="05000000000000000000" pitchFamily="2" charset="2"/>
              <a:buChar char="q"/>
            </a:pPr>
            <a:r>
              <a:rPr lang="en-US" sz="1700" dirty="0">
                <a:effectLst/>
                <a:latin typeface="Aptos" panose="020B0004020202020204" pitchFamily="34" charset="0"/>
              </a:rPr>
              <a:t>To search the directory, enter the individual’s first and last name or state to start your search. Click on the “</a:t>
            </a:r>
            <a:r>
              <a:rPr lang="en-US" sz="1700" b="1" i="1" dirty="0">
                <a:effectLst/>
                <a:latin typeface="Aptos" panose="020B0004020202020204" pitchFamily="34" charset="0"/>
              </a:rPr>
              <a:t>Search</a:t>
            </a:r>
            <a:r>
              <a:rPr lang="en-US" sz="1700" dirty="0">
                <a:effectLst/>
                <a:latin typeface="Aptos" panose="020B0004020202020204" pitchFamily="34" charset="0"/>
              </a:rPr>
              <a:t>” link.</a:t>
            </a:r>
          </a:p>
          <a:p>
            <a:pPr marL="342900" indent="-285750" algn="l">
              <a:lnSpc>
                <a:spcPct val="90000"/>
              </a:lnSpc>
              <a:buClr>
                <a:schemeClr val="tx1"/>
              </a:buClr>
              <a:buFont typeface="Wingdings" panose="05000000000000000000" pitchFamily="2" charset="2"/>
              <a:buChar char="q"/>
            </a:pPr>
            <a:r>
              <a:rPr lang="en-US" sz="1700" dirty="0">
                <a:latin typeface="Aptos" panose="020B0004020202020204" pitchFamily="34" charset="0"/>
              </a:rPr>
              <a:t>Once your results are displayed, to find out more about the program the individual is linked to, just click on the name of the program.</a:t>
            </a:r>
          </a:p>
          <a:p>
            <a:pPr marL="342900" indent="-285750" algn="l">
              <a:lnSpc>
                <a:spcPct val="90000"/>
              </a:lnSpc>
              <a:buClr>
                <a:schemeClr val="tx1"/>
              </a:buClr>
              <a:buFont typeface="Wingdings" panose="05000000000000000000" pitchFamily="2" charset="2"/>
              <a:buChar char="q"/>
            </a:pPr>
            <a:r>
              <a:rPr lang="en-US" sz="1700" dirty="0">
                <a:latin typeface="Aptos" panose="020B0004020202020204" pitchFamily="34" charset="0"/>
              </a:rPr>
              <a:t>You will then be taken to the Directory of Accredited Programs, web page, you can see more accreditation program detail from this directory</a:t>
            </a:r>
          </a:p>
          <a:p>
            <a:pPr marL="342900" indent="-285750" algn="l">
              <a:lnSpc>
                <a:spcPct val="90000"/>
              </a:lnSpc>
              <a:buClr>
                <a:schemeClr val="tx1"/>
              </a:buClr>
              <a:buFont typeface="Wingdings" panose="05000000000000000000" pitchFamily="2" charset="2"/>
              <a:buChar char="q"/>
            </a:pPr>
            <a:r>
              <a:rPr lang="en-US" sz="1700" dirty="0">
                <a:latin typeface="Aptos" panose="020B0004020202020204" pitchFamily="34" charset="0"/>
              </a:rPr>
              <a:t>You can also access the Directory of Accredited Programs from the Accreditation web page: </a:t>
            </a:r>
            <a:r>
              <a:rPr lang="en-US" sz="1700" dirty="0">
                <a:solidFill>
                  <a:srgbClr val="0070C0"/>
                </a:solidFill>
                <a:latin typeface="Aptos" panose="020B0004020202020204" pitchFamily="34" charset="0"/>
                <a:hlinkClick r:id="rId4">
                  <a:extLst>
                    <a:ext uri="{A12FA001-AC4F-418D-AE19-62706E023703}">
                      <ahyp:hlinkClr xmlns:ahyp="http://schemas.microsoft.com/office/drawing/2018/hyperlinkcolor" val="tx"/>
                    </a:ext>
                  </a:extLst>
                </a:hlinkClick>
              </a:rPr>
              <a:t>https://www.cswe.org/accreditation/about/directory/</a:t>
            </a:r>
            <a:r>
              <a:rPr lang="en-US" sz="1700" dirty="0">
                <a:solidFill>
                  <a:srgbClr val="0070C0"/>
                </a:solidFill>
                <a:latin typeface="Aptos" panose="020B0004020202020204" pitchFamily="34" charset="0"/>
              </a:rPr>
              <a:t> </a:t>
            </a:r>
          </a:p>
          <a:p>
            <a:pPr marL="285750" indent="-228600" algn="l">
              <a:lnSpc>
                <a:spcPct val="90000"/>
              </a:lnSpc>
              <a:buFont typeface="Arial" panose="020B0604020202020204" pitchFamily="34" charset="0"/>
              <a:buChar char="•"/>
            </a:pPr>
            <a:endParaRPr lang="en-US" sz="1200" u="sng" dirty="0">
              <a:solidFill>
                <a:srgbClr val="FFFFFF"/>
              </a:solidFill>
            </a:endParaRPr>
          </a:p>
          <a:p>
            <a:pPr indent="-228600" algn="l">
              <a:lnSpc>
                <a:spcPct val="90000"/>
              </a:lnSpc>
              <a:buFont typeface="Arial" panose="020B0604020202020204" pitchFamily="34" charset="0"/>
              <a:buChar char="•"/>
            </a:pPr>
            <a:endParaRPr lang="en-US" sz="1200" dirty="0">
              <a:solidFill>
                <a:srgbClr val="FFFFFF"/>
              </a:solidFill>
            </a:endParaRPr>
          </a:p>
          <a:p>
            <a:pPr marL="342900" indent="-228600" algn="l">
              <a:lnSpc>
                <a:spcPct val="90000"/>
              </a:lnSpc>
              <a:buFont typeface="Arial" panose="020B0604020202020204" pitchFamily="34" charset="0"/>
              <a:buChar char="•"/>
            </a:pPr>
            <a:endParaRPr lang="en-US" sz="1200" dirty="0">
              <a:solidFill>
                <a:srgbClr val="FFFFFF"/>
              </a:solidFill>
            </a:endParaRPr>
          </a:p>
        </p:txBody>
      </p:sp>
      <p:pic>
        <p:nvPicPr>
          <p:cNvPr id="9" name="Picture 8">
            <a:extLst>
              <a:ext uri="{FF2B5EF4-FFF2-40B4-BE49-F238E27FC236}">
                <a16:creationId xmlns:a16="http://schemas.microsoft.com/office/drawing/2014/main" id="{7787F967-672F-84E6-2328-BE80C6FCD80A}"/>
              </a:ext>
            </a:extLst>
          </p:cNvPr>
          <p:cNvPicPr>
            <a:picLocks noChangeAspect="1"/>
          </p:cNvPicPr>
          <p:nvPr/>
        </p:nvPicPr>
        <p:blipFill>
          <a:blip r:embed="rId5"/>
          <a:stretch>
            <a:fillRect/>
          </a:stretch>
        </p:blipFill>
        <p:spPr>
          <a:xfrm>
            <a:off x="0" y="2858703"/>
            <a:ext cx="5315041" cy="3999296"/>
          </a:xfrm>
          <a:prstGeom prst="rect">
            <a:avLst/>
          </a:prstGeom>
          <a:ln w="19050">
            <a:solidFill>
              <a:schemeClr val="tx1"/>
            </a:solidFill>
          </a:ln>
        </p:spPr>
      </p:pic>
    </p:spTree>
    <p:extLst>
      <p:ext uri="{BB962C8B-B14F-4D97-AF65-F5344CB8AC3E}">
        <p14:creationId xmlns:p14="http://schemas.microsoft.com/office/powerpoint/2010/main" val="2694356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4298F4A6-DA7F-7377-04B0-6A1097D672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79467A-7B82-9C3D-B9FF-1EE3C3986A71}"/>
              </a:ext>
            </a:extLst>
          </p:cNvPr>
          <p:cNvSpPr>
            <a:spLocks noGrp="1"/>
          </p:cNvSpPr>
          <p:nvPr>
            <p:ph type="title"/>
          </p:nvPr>
        </p:nvSpPr>
        <p:spPr>
          <a:xfrm>
            <a:off x="349321" y="431516"/>
            <a:ext cx="3981241" cy="1541122"/>
          </a:xfrm>
        </p:spPr>
        <p:txBody>
          <a:bodyPr vert="horz" lIns="182880" tIns="182880" rIns="182880" bIns="182880" rtlCol="0" anchor="ctr">
            <a:noAutofit/>
          </a:bodyPr>
          <a:lstStyle/>
          <a:p>
            <a:r>
              <a:rPr lang="en-US" sz="3200" b="1" dirty="0">
                <a:solidFill>
                  <a:schemeClr val="tx1">
                    <a:lumMod val="85000"/>
                    <a:lumOff val="15000"/>
                  </a:schemeClr>
                </a:solidFill>
                <a:latin typeface="Aptos" panose="020B0004020202020204" pitchFamily="34" charset="0"/>
              </a:rPr>
              <a:t>Accessing education &amp; resources</a:t>
            </a:r>
          </a:p>
        </p:txBody>
      </p:sp>
      <p:sp>
        <p:nvSpPr>
          <p:cNvPr id="4" name="Text Placeholder 3">
            <a:extLst>
              <a:ext uri="{FF2B5EF4-FFF2-40B4-BE49-F238E27FC236}">
                <a16:creationId xmlns:a16="http://schemas.microsoft.com/office/drawing/2014/main" id="{31A86CD9-D117-AA42-79F4-B7FE648B261A}"/>
              </a:ext>
            </a:extLst>
          </p:cNvPr>
          <p:cNvSpPr>
            <a:spLocks noGrp="1"/>
          </p:cNvSpPr>
          <p:nvPr>
            <p:ph type="body" sz="half" idx="2"/>
          </p:nvPr>
        </p:nvSpPr>
        <p:spPr>
          <a:xfrm>
            <a:off x="198407" y="2373331"/>
            <a:ext cx="4130211" cy="3082248"/>
          </a:xfrm>
        </p:spPr>
        <p:txBody>
          <a:bodyPr vert="horz" lIns="91440" tIns="45720" rIns="91440" bIns="45720" rtlCol="0">
            <a:normAutofit fontScale="92500" lnSpcReduction="10000"/>
          </a:bodyPr>
          <a:lstStyle/>
          <a:p>
            <a:pPr marL="285750" indent="-228600" algn="l">
              <a:lnSpc>
                <a:spcPct val="90000"/>
              </a:lnSpc>
              <a:buClr>
                <a:schemeClr val="tx1"/>
              </a:buClr>
              <a:buFont typeface="Arial" panose="020B0604020202020204" pitchFamily="34" charset="0"/>
              <a:buChar char="•"/>
            </a:pPr>
            <a:r>
              <a:rPr lang="en-US" sz="1700" dirty="0">
                <a:solidFill>
                  <a:schemeClr val="tx1">
                    <a:lumMod val="85000"/>
                    <a:lumOff val="15000"/>
                  </a:schemeClr>
                </a:solidFill>
                <a:latin typeface="Aptos" panose="020B0004020202020204" pitchFamily="34" charset="0"/>
              </a:rPr>
              <a:t>Navigate to the CSWE home page: </a:t>
            </a:r>
            <a:r>
              <a:rPr lang="en-US" sz="1700" dirty="0">
                <a:solidFill>
                  <a:schemeClr val="tx1">
                    <a:lumMod val="85000"/>
                    <a:lumOff val="15000"/>
                  </a:schemeClr>
                </a:solidFill>
                <a:latin typeface="Aptos" panose="020B0004020202020204" pitchFamily="34" charset="0"/>
                <a:hlinkClick r:id="rId2"/>
              </a:rPr>
              <a:t>www.cswe.org</a:t>
            </a:r>
            <a:r>
              <a:rPr lang="en-US" sz="1700" dirty="0">
                <a:solidFill>
                  <a:schemeClr val="tx1">
                    <a:lumMod val="85000"/>
                    <a:lumOff val="15000"/>
                  </a:schemeClr>
                </a:solidFill>
                <a:latin typeface="Aptos" panose="020B0004020202020204" pitchFamily="34" charset="0"/>
              </a:rPr>
              <a:t>  and place your mouse pointer to the </a:t>
            </a:r>
            <a:r>
              <a:rPr lang="en-US" sz="1700" b="1" i="1" dirty="0">
                <a:solidFill>
                  <a:schemeClr val="tx1">
                    <a:lumMod val="85000"/>
                    <a:lumOff val="15000"/>
                  </a:schemeClr>
                </a:solidFill>
                <a:latin typeface="Aptos" panose="020B0004020202020204" pitchFamily="34" charset="0"/>
              </a:rPr>
              <a:t>Education &amp; Resources</a:t>
            </a:r>
            <a:r>
              <a:rPr lang="en-US" sz="1700" dirty="0">
                <a:solidFill>
                  <a:schemeClr val="tx1">
                    <a:lumMod val="85000"/>
                    <a:lumOff val="15000"/>
                  </a:schemeClr>
                </a:solidFill>
                <a:latin typeface="Aptos" panose="020B0004020202020204" pitchFamily="34" charset="0"/>
              </a:rPr>
              <a:t> tab:</a:t>
            </a:r>
          </a:p>
          <a:p>
            <a:pPr marL="285750" indent="-228600" algn="l">
              <a:lnSpc>
                <a:spcPct val="90000"/>
              </a:lnSpc>
              <a:buClr>
                <a:schemeClr val="tx1"/>
              </a:buClr>
              <a:buFont typeface="Arial" panose="020B0604020202020204" pitchFamily="34" charset="0"/>
              <a:buChar char="•"/>
            </a:pPr>
            <a:r>
              <a:rPr lang="en-US" sz="1700" dirty="0">
                <a:solidFill>
                  <a:schemeClr val="tx1">
                    <a:lumMod val="85000"/>
                    <a:lumOff val="15000"/>
                  </a:schemeClr>
                </a:solidFill>
                <a:effectLst/>
                <a:latin typeface="Aptos" panose="020B0004020202020204" pitchFamily="34" charset="0"/>
              </a:rPr>
              <a:t>From this drop-down menu, you can choose a variety of  topics and resources at your fingertips. From resources specific for educators and students to access to the CSWE Learning Center, Research as well as our Career Center. </a:t>
            </a:r>
          </a:p>
          <a:p>
            <a:pPr marL="285750" indent="-228600" algn="l">
              <a:lnSpc>
                <a:spcPct val="90000"/>
              </a:lnSpc>
              <a:buClr>
                <a:schemeClr val="tx1"/>
              </a:buClr>
              <a:buFont typeface="Arial" panose="020B0604020202020204" pitchFamily="34" charset="0"/>
              <a:buChar char="•"/>
            </a:pPr>
            <a:r>
              <a:rPr lang="en-US" sz="1700" dirty="0">
                <a:solidFill>
                  <a:schemeClr val="tx1">
                    <a:lumMod val="85000"/>
                    <a:lumOff val="15000"/>
                  </a:schemeClr>
                </a:solidFill>
                <a:latin typeface="Aptos" panose="020B0004020202020204" pitchFamily="34" charset="0"/>
              </a:rPr>
              <a:t>Just select the links to be taken to the web pages for more detailed information and additional helpful links</a:t>
            </a:r>
          </a:p>
          <a:p>
            <a:pPr marL="285750" indent="-228600" algn="l">
              <a:lnSpc>
                <a:spcPct val="90000"/>
              </a:lnSpc>
              <a:buClr>
                <a:schemeClr val="tx1"/>
              </a:buClr>
              <a:buFont typeface="Arial" panose="020B0604020202020204" pitchFamily="34" charset="0"/>
              <a:buChar char="•"/>
            </a:pPr>
            <a:endParaRPr lang="en-US" sz="900" u="sng" dirty="0">
              <a:solidFill>
                <a:schemeClr val="tx1">
                  <a:lumMod val="85000"/>
                  <a:lumOff val="15000"/>
                </a:schemeClr>
              </a:solidFill>
            </a:endParaRPr>
          </a:p>
          <a:p>
            <a:pPr indent="-228600" algn="l">
              <a:lnSpc>
                <a:spcPct val="90000"/>
              </a:lnSpc>
              <a:buClr>
                <a:schemeClr val="tx1"/>
              </a:buClr>
              <a:buFont typeface="Arial" panose="020B0604020202020204" pitchFamily="34" charset="0"/>
              <a:buChar char="•"/>
            </a:pPr>
            <a:endParaRPr lang="en-US" sz="900" dirty="0">
              <a:solidFill>
                <a:schemeClr val="tx1">
                  <a:lumMod val="85000"/>
                  <a:lumOff val="15000"/>
                </a:schemeClr>
              </a:solidFill>
            </a:endParaRPr>
          </a:p>
          <a:p>
            <a:pPr marL="342900" indent="-228600" algn="l">
              <a:lnSpc>
                <a:spcPct val="90000"/>
              </a:lnSpc>
              <a:buFont typeface="Arial" panose="020B0604020202020204" pitchFamily="34" charset="0"/>
              <a:buChar char="•"/>
            </a:pPr>
            <a:endParaRPr lang="en-US" sz="900" dirty="0">
              <a:solidFill>
                <a:schemeClr val="tx1">
                  <a:lumMod val="85000"/>
                  <a:lumOff val="15000"/>
                </a:schemeClr>
              </a:solidFill>
            </a:endParaRPr>
          </a:p>
        </p:txBody>
      </p:sp>
      <p:sp>
        <p:nvSpPr>
          <p:cNvPr id="39" name="Rectangle 38">
            <a:extLst>
              <a:ext uri="{FF2B5EF4-FFF2-40B4-BE49-F238E27FC236}">
                <a16:creationId xmlns:a16="http://schemas.microsoft.com/office/drawing/2014/main" id="{3BBEBD03-E4CE-4B72-8DF2-6E737BDDF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77221359-7E5B-428B-8817-A7C5104279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A08E395-375A-DEDA-DDC8-938F331CAE07}"/>
              </a:ext>
            </a:extLst>
          </p:cNvPr>
          <p:cNvPicPr>
            <a:picLocks noChangeAspect="1"/>
          </p:cNvPicPr>
          <p:nvPr/>
        </p:nvPicPr>
        <p:blipFill>
          <a:blip r:embed="rId3"/>
          <a:stretch>
            <a:fillRect/>
          </a:stretch>
        </p:blipFill>
        <p:spPr>
          <a:xfrm>
            <a:off x="4823366" y="2592317"/>
            <a:ext cx="6227064" cy="1681307"/>
          </a:xfrm>
          <a:prstGeom prst="rect">
            <a:avLst/>
          </a:prstGeom>
          <a:ln w="28575">
            <a:solidFill>
              <a:srgbClr val="404040"/>
            </a:solidFill>
          </a:ln>
        </p:spPr>
      </p:pic>
    </p:spTree>
    <p:extLst>
      <p:ext uri="{BB962C8B-B14F-4D97-AF65-F5344CB8AC3E}">
        <p14:creationId xmlns:p14="http://schemas.microsoft.com/office/powerpoint/2010/main" val="868046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D96DAA69-308C-65DA-E945-B8A1F95319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1099DB-3668-B003-A89C-8DB8B29396B8}"/>
              </a:ext>
            </a:extLst>
          </p:cNvPr>
          <p:cNvSpPr>
            <a:spLocks noGrp="1"/>
          </p:cNvSpPr>
          <p:nvPr>
            <p:ph type="title"/>
          </p:nvPr>
        </p:nvSpPr>
        <p:spPr>
          <a:xfrm>
            <a:off x="195209" y="292132"/>
            <a:ext cx="11184405" cy="664618"/>
          </a:xfrm>
        </p:spPr>
        <p:txBody>
          <a:bodyPr vert="horz" lIns="182880" tIns="182880" rIns="182880" bIns="182880" rtlCol="0" anchor="ctr">
            <a:noAutofit/>
          </a:bodyPr>
          <a:lstStyle/>
          <a:p>
            <a:r>
              <a:rPr lang="en-US" sz="2100" b="1" dirty="0">
                <a:solidFill>
                  <a:schemeClr val="tx1">
                    <a:lumMod val="85000"/>
                    <a:lumOff val="15000"/>
                  </a:schemeClr>
                </a:solidFill>
                <a:latin typeface="Aptos" panose="020B0004020202020204" pitchFamily="34" charset="0"/>
              </a:rPr>
              <a:t>How to access &amp; register for the CSWE Annual Conference</a:t>
            </a:r>
          </a:p>
        </p:txBody>
      </p:sp>
      <p:sp>
        <p:nvSpPr>
          <p:cNvPr id="4" name="Text Placeholder 3">
            <a:extLst>
              <a:ext uri="{FF2B5EF4-FFF2-40B4-BE49-F238E27FC236}">
                <a16:creationId xmlns:a16="http://schemas.microsoft.com/office/drawing/2014/main" id="{A69B85DB-BFC5-E5A5-E8F9-5F6166A4EF7E}"/>
              </a:ext>
            </a:extLst>
          </p:cNvPr>
          <p:cNvSpPr>
            <a:spLocks noGrp="1"/>
          </p:cNvSpPr>
          <p:nvPr>
            <p:ph type="body" sz="half" idx="2"/>
          </p:nvPr>
        </p:nvSpPr>
        <p:spPr>
          <a:xfrm>
            <a:off x="195210" y="1128683"/>
            <a:ext cx="3924728" cy="4936558"/>
          </a:xfrm>
        </p:spPr>
        <p:txBody>
          <a:bodyPr vert="horz" lIns="91440" tIns="45720" rIns="91440" bIns="45720" rtlCol="0">
            <a:normAutofit fontScale="25000" lnSpcReduction="20000"/>
          </a:bodyPr>
          <a:lstStyle/>
          <a:p>
            <a:pPr marL="342900" indent="-285750" algn="l">
              <a:lnSpc>
                <a:spcPct val="90000"/>
              </a:lnSpc>
              <a:buClr>
                <a:schemeClr val="tx1"/>
              </a:buClr>
              <a:buFont typeface="Wingdings" panose="05000000000000000000" pitchFamily="2" charset="2"/>
              <a:buChar char="Ø"/>
            </a:pPr>
            <a:r>
              <a:rPr lang="en-US" sz="5600" dirty="0">
                <a:solidFill>
                  <a:schemeClr val="tx1">
                    <a:lumMod val="85000"/>
                    <a:lumOff val="15000"/>
                  </a:schemeClr>
                </a:solidFill>
                <a:latin typeface="Aptos" panose="020B0004020202020204" pitchFamily="34" charset="0"/>
              </a:rPr>
              <a:t>You can access the Annual Conference webpage  directly at: </a:t>
            </a:r>
            <a:r>
              <a:rPr lang="en-US" sz="5600" u="sng" dirty="0">
                <a:solidFill>
                  <a:srgbClr val="00B0F0"/>
                </a:solidFill>
                <a:latin typeface="Aptos" panose="020B0004020202020204" pitchFamily="34" charset="0"/>
                <a:hlinkClick r:id="rId2"/>
              </a:rPr>
              <a:t>https://www.cswe.org/events-meetings/2025-annualconference/</a:t>
            </a:r>
            <a:endParaRPr lang="en-US" sz="5600" u="sng" dirty="0">
              <a:solidFill>
                <a:srgbClr val="00B0F0"/>
              </a:solidFill>
              <a:latin typeface="Aptos" panose="020B0004020202020204" pitchFamily="34" charset="0"/>
            </a:endParaRPr>
          </a:p>
          <a:p>
            <a:pPr marL="342900" indent="-285750" algn="l">
              <a:lnSpc>
                <a:spcPct val="90000"/>
              </a:lnSpc>
              <a:buClr>
                <a:schemeClr val="tx1"/>
              </a:buClr>
              <a:buFont typeface="Wingdings" panose="05000000000000000000" pitchFamily="2" charset="2"/>
              <a:buChar char="Ø"/>
            </a:pPr>
            <a:r>
              <a:rPr lang="en-US" sz="5600" dirty="0">
                <a:solidFill>
                  <a:schemeClr val="tx1">
                    <a:lumMod val="85000"/>
                    <a:lumOff val="15000"/>
                  </a:schemeClr>
                </a:solidFill>
                <a:effectLst/>
                <a:latin typeface="Aptos" panose="020B0004020202020204" pitchFamily="34" charset="0"/>
              </a:rPr>
              <a:t>You can also access the conference webpage by clicking on the Events link at the top of the home page.</a:t>
            </a:r>
          </a:p>
          <a:p>
            <a:pPr marL="342900" indent="-285750" algn="l">
              <a:lnSpc>
                <a:spcPct val="90000"/>
              </a:lnSpc>
              <a:buClr>
                <a:schemeClr val="tx1"/>
              </a:buClr>
              <a:buFont typeface="Wingdings" panose="05000000000000000000" pitchFamily="2" charset="2"/>
              <a:buChar char="Ø"/>
            </a:pPr>
            <a:r>
              <a:rPr lang="en-US" sz="5600" dirty="0">
                <a:solidFill>
                  <a:schemeClr val="tx1">
                    <a:lumMod val="85000"/>
                    <a:lumOff val="15000"/>
                  </a:schemeClr>
                </a:solidFill>
                <a:latin typeface="Aptos" panose="020B0004020202020204" pitchFamily="34" charset="0"/>
              </a:rPr>
              <a:t>Once you are on the conference webpage, you will see a listing of resources for this event.  To register for the conference, please select the </a:t>
            </a:r>
            <a:r>
              <a:rPr lang="en-US" sz="5600" b="1" i="1" dirty="0">
                <a:solidFill>
                  <a:schemeClr val="tx1">
                    <a:lumMod val="85000"/>
                    <a:lumOff val="15000"/>
                  </a:schemeClr>
                </a:solidFill>
                <a:latin typeface="Aptos" panose="020B0004020202020204" pitchFamily="34" charset="0"/>
              </a:rPr>
              <a:t>Register and Travel </a:t>
            </a:r>
            <a:r>
              <a:rPr lang="en-US" sz="5600" dirty="0">
                <a:solidFill>
                  <a:schemeClr val="tx1">
                    <a:lumMod val="85000"/>
                    <a:lumOff val="15000"/>
                  </a:schemeClr>
                </a:solidFill>
                <a:latin typeface="Aptos" panose="020B0004020202020204" pitchFamily="34" charset="0"/>
              </a:rPr>
              <a:t>link: </a:t>
            </a:r>
            <a:r>
              <a:rPr lang="en-US" sz="5600" dirty="0">
                <a:latin typeface="Aptos" panose="020B0004020202020204" pitchFamily="34" charset="0"/>
                <a:hlinkClick r:id="rId3"/>
              </a:rPr>
              <a:t>2025 Annual Program Meeting | CSWE</a:t>
            </a:r>
            <a:endParaRPr lang="en-US" sz="5600" dirty="0">
              <a:latin typeface="Aptos" panose="020B0004020202020204" pitchFamily="34" charset="0"/>
            </a:endParaRPr>
          </a:p>
          <a:p>
            <a:pPr marL="342900" indent="-285750" algn="l">
              <a:lnSpc>
                <a:spcPct val="90000"/>
              </a:lnSpc>
              <a:buClr>
                <a:schemeClr val="tx1"/>
              </a:buClr>
              <a:buFont typeface="Wingdings" panose="05000000000000000000" pitchFamily="2" charset="2"/>
              <a:buChar char="Ø"/>
            </a:pPr>
            <a:r>
              <a:rPr lang="en-US" sz="5600" dirty="0">
                <a:solidFill>
                  <a:schemeClr val="tx1">
                    <a:lumMod val="85000"/>
                    <a:lumOff val="15000"/>
                  </a:schemeClr>
                </a:solidFill>
                <a:latin typeface="Aptos" panose="020B0004020202020204" pitchFamily="34" charset="0"/>
              </a:rPr>
              <a:t>The </a:t>
            </a:r>
            <a:r>
              <a:rPr lang="en-US" sz="5600" b="1" i="1" dirty="0">
                <a:solidFill>
                  <a:schemeClr val="tx1">
                    <a:lumMod val="85000"/>
                    <a:lumOff val="15000"/>
                  </a:schemeClr>
                </a:solidFill>
                <a:latin typeface="Aptos" panose="020B0004020202020204" pitchFamily="34" charset="0"/>
              </a:rPr>
              <a:t>Register &amp; Travel </a:t>
            </a:r>
            <a:r>
              <a:rPr lang="en-US" sz="5600" dirty="0">
                <a:solidFill>
                  <a:schemeClr val="tx1">
                    <a:lumMod val="85000"/>
                    <a:lumOff val="15000"/>
                  </a:schemeClr>
                </a:solidFill>
                <a:latin typeface="Aptos" panose="020B0004020202020204" pitchFamily="34" charset="0"/>
              </a:rPr>
              <a:t>page also lists housing, visa and the registration category information.  As well as such as the conference schedule, additional links special events and much more!</a:t>
            </a:r>
          </a:p>
          <a:p>
            <a:pPr marL="342900" indent="-285750" algn="l">
              <a:lnSpc>
                <a:spcPct val="90000"/>
              </a:lnSpc>
              <a:buClr>
                <a:schemeClr val="tx1"/>
              </a:buClr>
              <a:buFont typeface="Wingdings" panose="05000000000000000000" pitchFamily="2" charset="2"/>
              <a:buChar char="Ø"/>
            </a:pPr>
            <a:r>
              <a:rPr lang="en-US" sz="5600" dirty="0">
                <a:solidFill>
                  <a:schemeClr val="tx1">
                    <a:lumMod val="85000"/>
                    <a:lumOff val="15000"/>
                  </a:schemeClr>
                </a:solidFill>
                <a:latin typeface="Aptos" panose="020B0004020202020204" pitchFamily="34" charset="0"/>
              </a:rPr>
              <a:t>Next select the correct category of membership to log into the registration page: </a:t>
            </a:r>
            <a:r>
              <a:rPr lang="en-US" sz="5600" i="1" dirty="0">
                <a:solidFill>
                  <a:schemeClr val="tx1">
                    <a:lumMod val="85000"/>
                    <a:lumOff val="15000"/>
                  </a:schemeClr>
                </a:solidFill>
                <a:latin typeface="Aptos" panose="020B0004020202020204" pitchFamily="34" charset="0"/>
              </a:rPr>
              <a:t>Member</a:t>
            </a:r>
            <a:r>
              <a:rPr lang="en-US" sz="5600" dirty="0">
                <a:solidFill>
                  <a:schemeClr val="tx1">
                    <a:lumMod val="85000"/>
                    <a:lumOff val="15000"/>
                  </a:schemeClr>
                </a:solidFill>
                <a:latin typeface="Aptos" panose="020B0004020202020204" pitchFamily="34" charset="0"/>
              </a:rPr>
              <a:t> or </a:t>
            </a:r>
            <a:r>
              <a:rPr lang="en-US" sz="5600" i="1" dirty="0">
                <a:solidFill>
                  <a:schemeClr val="tx1">
                    <a:lumMod val="85000"/>
                    <a:lumOff val="15000"/>
                  </a:schemeClr>
                </a:solidFill>
                <a:latin typeface="Aptos" panose="020B0004020202020204" pitchFamily="34" charset="0"/>
              </a:rPr>
              <a:t>Non-Member</a:t>
            </a:r>
            <a:r>
              <a:rPr lang="en-US" sz="5600" dirty="0">
                <a:solidFill>
                  <a:schemeClr val="tx1">
                    <a:lumMod val="85000"/>
                    <a:lumOff val="15000"/>
                  </a:schemeClr>
                </a:solidFill>
                <a:latin typeface="Aptos" panose="020B0004020202020204" pitchFamily="34" charset="0"/>
              </a:rPr>
              <a:t>.</a:t>
            </a:r>
          </a:p>
          <a:p>
            <a:pPr marL="342900" indent="-285750" algn="l">
              <a:lnSpc>
                <a:spcPct val="90000"/>
              </a:lnSpc>
              <a:buClr>
                <a:schemeClr val="tx1"/>
              </a:buClr>
              <a:buFont typeface="Wingdings" panose="05000000000000000000" pitchFamily="2" charset="2"/>
              <a:buChar char="Ø"/>
            </a:pPr>
            <a:r>
              <a:rPr lang="en-US" sz="5600" dirty="0">
                <a:solidFill>
                  <a:schemeClr val="tx1">
                    <a:lumMod val="85000"/>
                    <a:lumOff val="15000"/>
                  </a:schemeClr>
                </a:solidFill>
                <a:latin typeface="Aptos" panose="020B0004020202020204" pitchFamily="34" charset="0"/>
              </a:rPr>
              <a:t>Unsure of your membership status? </a:t>
            </a:r>
            <a:r>
              <a:rPr lang="en-US" sz="5600" dirty="0">
                <a:latin typeface="Aptos" panose="020B0004020202020204" pitchFamily="34" charset="0"/>
              </a:rPr>
              <a:t>Be sure to make sure you have activated your membership by </a:t>
            </a:r>
            <a:r>
              <a:rPr lang="en-US" sz="5600" u="sng" dirty="0">
                <a:latin typeface="Aptos" panose="020B0004020202020204" pitchFamily="34" charset="0"/>
                <a:hlinkClick r:id="rId4"/>
              </a:rPr>
              <a:t>connecting to your social work education program</a:t>
            </a:r>
            <a:r>
              <a:rPr lang="en-US" sz="5600" dirty="0">
                <a:latin typeface="Aptos" panose="020B0004020202020204" pitchFamily="34" charset="0"/>
              </a:rPr>
              <a:t> before registering for the Annual Conference. You will need to be logged into our </a:t>
            </a:r>
            <a:r>
              <a:rPr lang="en-US" sz="5600" u="sng" dirty="0">
                <a:latin typeface="Aptos" panose="020B0004020202020204" pitchFamily="34" charset="0"/>
                <a:hlinkClick r:id="rId4"/>
              </a:rPr>
              <a:t>membership portal</a:t>
            </a:r>
            <a:r>
              <a:rPr lang="en-US" sz="5600" dirty="0">
                <a:latin typeface="Aptos" panose="020B0004020202020204" pitchFamily="34" charset="0"/>
              </a:rPr>
              <a:t> to register as a member.</a:t>
            </a:r>
            <a:endParaRPr lang="en-US" sz="4800" dirty="0">
              <a:latin typeface="Aptos" panose="020B0004020202020204" pitchFamily="34" charset="0"/>
            </a:endParaRPr>
          </a:p>
          <a:p>
            <a:pPr marL="285750" indent="-228600" algn="l">
              <a:lnSpc>
                <a:spcPct val="90000"/>
              </a:lnSpc>
              <a:buFont typeface="Arial" panose="020B0604020202020204" pitchFamily="34" charset="0"/>
              <a:buChar char="•"/>
            </a:pPr>
            <a:endParaRPr lang="en-US" sz="5200" u="sng" dirty="0">
              <a:solidFill>
                <a:schemeClr val="tx1">
                  <a:lumMod val="85000"/>
                  <a:lumOff val="15000"/>
                </a:schemeClr>
              </a:solidFill>
              <a:latin typeface="Aptos" panose="020B0004020202020204" pitchFamily="34" charset="0"/>
            </a:endParaRPr>
          </a:p>
          <a:p>
            <a:pPr indent="-228600" algn="l">
              <a:lnSpc>
                <a:spcPct val="90000"/>
              </a:lnSpc>
              <a:buFont typeface="Arial" panose="020B0604020202020204" pitchFamily="34" charset="0"/>
              <a:buChar char="•"/>
            </a:pPr>
            <a:endParaRPr lang="en-US" sz="5200" dirty="0">
              <a:solidFill>
                <a:schemeClr val="tx1">
                  <a:lumMod val="85000"/>
                  <a:lumOff val="15000"/>
                </a:schemeClr>
              </a:solidFill>
              <a:latin typeface="Aptos" panose="020B0004020202020204" pitchFamily="34" charset="0"/>
            </a:endParaRPr>
          </a:p>
          <a:p>
            <a:pPr marL="342900" indent="-228600" algn="l">
              <a:lnSpc>
                <a:spcPct val="90000"/>
              </a:lnSpc>
              <a:buFont typeface="Arial" panose="020B0604020202020204" pitchFamily="34" charset="0"/>
              <a:buChar char="•"/>
            </a:pPr>
            <a:endParaRPr lang="en-US" sz="900" dirty="0">
              <a:solidFill>
                <a:schemeClr val="tx1">
                  <a:lumMod val="85000"/>
                  <a:lumOff val="15000"/>
                </a:schemeClr>
              </a:solidFill>
            </a:endParaRPr>
          </a:p>
        </p:txBody>
      </p:sp>
      <p:sp>
        <p:nvSpPr>
          <p:cNvPr id="39" name="Rectangle 38">
            <a:extLst>
              <a:ext uri="{FF2B5EF4-FFF2-40B4-BE49-F238E27FC236}">
                <a16:creationId xmlns:a16="http://schemas.microsoft.com/office/drawing/2014/main" id="{5D1FFFD3-DC93-4FAC-C2D3-9E425966C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86A5CB00-61B4-CA81-68E0-B3CAC4B665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5DFBC26-7DA4-76A9-B85D-C99FD18F4D31}"/>
              </a:ext>
            </a:extLst>
          </p:cNvPr>
          <p:cNvPicPr>
            <a:picLocks noChangeAspect="1"/>
          </p:cNvPicPr>
          <p:nvPr/>
        </p:nvPicPr>
        <p:blipFill>
          <a:blip r:embed="rId5"/>
          <a:stretch>
            <a:fillRect/>
          </a:stretch>
        </p:blipFill>
        <p:spPr>
          <a:xfrm>
            <a:off x="4657802" y="1136625"/>
            <a:ext cx="6558192" cy="4600634"/>
          </a:xfrm>
          <a:prstGeom prst="rect">
            <a:avLst/>
          </a:prstGeom>
          <a:ln w="19050">
            <a:solidFill>
              <a:srgbClr val="404040"/>
            </a:solidFill>
          </a:ln>
        </p:spPr>
      </p:pic>
    </p:spTree>
    <p:extLst>
      <p:ext uri="{BB962C8B-B14F-4D97-AF65-F5344CB8AC3E}">
        <p14:creationId xmlns:p14="http://schemas.microsoft.com/office/powerpoint/2010/main" val="3651153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472900-F9AD-D61B-5B7E-546517FF6EE1}"/>
              </a:ext>
            </a:extLst>
          </p:cNvPr>
          <p:cNvSpPr>
            <a:spLocks noGrp="1"/>
          </p:cNvSpPr>
          <p:nvPr>
            <p:ph type="body" idx="1"/>
          </p:nvPr>
        </p:nvSpPr>
        <p:spPr>
          <a:xfrm>
            <a:off x="1077464" y="2271684"/>
            <a:ext cx="4270248" cy="456472"/>
          </a:xfrm>
        </p:spPr>
        <p:txBody>
          <a:bodyPr>
            <a:normAutofit/>
          </a:bodyPr>
          <a:lstStyle/>
          <a:p>
            <a:r>
              <a:rPr lang="en-US" sz="1800" b="1" i="1" u="sng" dirty="0">
                <a:latin typeface="Aptos" panose="020B0004020202020204" pitchFamily="34" charset="0"/>
              </a:rPr>
              <a:t>Email communications</a:t>
            </a:r>
          </a:p>
        </p:txBody>
      </p:sp>
      <p:sp>
        <p:nvSpPr>
          <p:cNvPr id="3" name="Content Placeholder 2">
            <a:extLst>
              <a:ext uri="{FF2B5EF4-FFF2-40B4-BE49-F238E27FC236}">
                <a16:creationId xmlns:a16="http://schemas.microsoft.com/office/drawing/2014/main" id="{0D234577-7789-E8EA-15FF-F8B1244AA241}"/>
              </a:ext>
            </a:extLst>
          </p:cNvPr>
          <p:cNvSpPr>
            <a:spLocks noGrp="1"/>
          </p:cNvSpPr>
          <p:nvPr>
            <p:ph sz="half" idx="2"/>
          </p:nvPr>
        </p:nvSpPr>
        <p:spPr>
          <a:xfrm>
            <a:off x="528465" y="2787765"/>
            <a:ext cx="5044059" cy="1174635"/>
          </a:xfrm>
        </p:spPr>
        <p:txBody>
          <a:bodyPr vert="horz" lIns="91440" tIns="45720" rIns="91440" bIns="45720" rtlCol="0" anchor="t">
            <a:normAutofit fontScale="92500" lnSpcReduction="10000"/>
          </a:bodyPr>
          <a:lstStyle/>
          <a:p>
            <a:pPr>
              <a:buClr>
                <a:schemeClr val="tx1"/>
              </a:buClr>
              <a:buFont typeface="Wingdings" panose="05000000000000000000" pitchFamily="2" charset="2"/>
              <a:buChar char="Ø"/>
            </a:pPr>
            <a:r>
              <a:rPr lang="en-US" dirty="0">
                <a:latin typeface="Aptos" panose="020B0004020202020204" pitchFamily="34" charset="0"/>
              </a:rPr>
              <a:t>Add </a:t>
            </a:r>
            <a:r>
              <a:rPr lang="en-US" b="1" dirty="0">
                <a:latin typeface="Aptos" panose="020B0004020202020204" pitchFamily="34" charset="0"/>
                <a:hlinkClick r:id="rId3"/>
              </a:rPr>
              <a:t>comms@cswe.org</a:t>
            </a:r>
            <a:r>
              <a:rPr lang="en-US" b="1" dirty="0">
                <a:latin typeface="Aptos" panose="020B0004020202020204" pitchFamily="34" charset="0"/>
              </a:rPr>
              <a:t> </a:t>
            </a:r>
            <a:r>
              <a:rPr lang="en-US" dirty="0">
                <a:latin typeface="Aptos" panose="020B0004020202020204" pitchFamily="34" charset="0"/>
              </a:rPr>
              <a:t>to your safe senders list to stay updated with current news and events</a:t>
            </a:r>
          </a:p>
          <a:p>
            <a:pPr>
              <a:buClr>
                <a:schemeClr val="tx1"/>
              </a:buClr>
              <a:buFont typeface="Wingdings" panose="05000000000000000000" pitchFamily="2" charset="2"/>
              <a:buChar char="Ø"/>
            </a:pPr>
            <a:r>
              <a:rPr lang="en-US" dirty="0">
                <a:latin typeface="Aptos" panose="020B0004020202020204" pitchFamily="34" charset="0"/>
              </a:rPr>
              <a:t>Add </a:t>
            </a:r>
            <a:r>
              <a:rPr lang="en-US" b="1" dirty="0">
                <a:latin typeface="Aptos" panose="020B0004020202020204" pitchFamily="34" charset="0"/>
                <a:hlinkClick r:id="rId4"/>
              </a:rPr>
              <a:t>cswe@multibriefs.com</a:t>
            </a:r>
            <a:r>
              <a:rPr lang="en-US" b="1" dirty="0">
                <a:latin typeface="Aptos" panose="020B0004020202020204" pitchFamily="34" charset="0"/>
              </a:rPr>
              <a:t> </a:t>
            </a:r>
            <a:r>
              <a:rPr lang="en-US" dirty="0">
                <a:latin typeface="Aptos" panose="020B0004020202020204" pitchFamily="34" charset="0"/>
              </a:rPr>
              <a:t>to your safe senders list so that you do not miss vital CSWE news.</a:t>
            </a:r>
          </a:p>
          <a:p>
            <a:pPr>
              <a:buClr>
                <a:schemeClr val="tx1"/>
              </a:buClr>
              <a:buFont typeface="Wingdings" panose="05000000000000000000" pitchFamily="2" charset="2"/>
              <a:buChar char="Ø"/>
            </a:pPr>
            <a:endParaRPr lang="en-US" dirty="0">
              <a:latin typeface="Aptos" panose="020B0004020202020204" pitchFamily="34" charset="0"/>
            </a:endParaRPr>
          </a:p>
          <a:p>
            <a:pPr>
              <a:buClr>
                <a:schemeClr val="tx1"/>
              </a:buClr>
              <a:buFont typeface="Wingdings" panose="05000000000000000000" pitchFamily="2" charset="2"/>
              <a:buChar char="Ø"/>
            </a:pPr>
            <a:endParaRPr lang="en-US" dirty="0">
              <a:latin typeface="Aptos" panose="020B0004020202020204" pitchFamily="34" charset="0"/>
            </a:endParaRPr>
          </a:p>
        </p:txBody>
      </p:sp>
      <p:sp>
        <p:nvSpPr>
          <p:cNvPr id="4" name="Content Placeholder 3">
            <a:extLst>
              <a:ext uri="{FF2B5EF4-FFF2-40B4-BE49-F238E27FC236}">
                <a16:creationId xmlns:a16="http://schemas.microsoft.com/office/drawing/2014/main" id="{5EE035D4-34F2-DB5A-B3BD-FE2682C9160A}"/>
              </a:ext>
            </a:extLst>
          </p:cNvPr>
          <p:cNvSpPr>
            <a:spLocks noGrp="1"/>
          </p:cNvSpPr>
          <p:nvPr>
            <p:ph sz="quarter" idx="4"/>
          </p:nvPr>
        </p:nvSpPr>
        <p:spPr>
          <a:xfrm>
            <a:off x="6163170" y="2787764"/>
            <a:ext cx="5798722" cy="1705578"/>
          </a:xfrm>
        </p:spPr>
        <p:txBody>
          <a:bodyPr vert="horz" lIns="91440" tIns="45720" rIns="91440" bIns="45720" rtlCol="0" anchor="t">
            <a:normAutofit fontScale="92500" lnSpcReduction="10000"/>
          </a:bodyPr>
          <a:lstStyle/>
          <a:p>
            <a:pPr>
              <a:buClr>
                <a:schemeClr val="tx1"/>
              </a:buClr>
              <a:buFont typeface="Wingdings" panose="05000000000000000000" pitchFamily="2" charset="2"/>
              <a:buChar char="Ø"/>
            </a:pPr>
            <a:r>
              <a:rPr lang="en-US" dirty="0">
                <a:latin typeface="Aptos" panose="020B0004020202020204" pitchFamily="34" charset="0"/>
              </a:rPr>
              <a:t>Stay updated with your </a:t>
            </a:r>
            <a:r>
              <a:rPr lang="en-US" b="1" dirty="0">
                <a:latin typeface="Aptos" panose="020B0004020202020204" pitchFamily="34" charset="0"/>
                <a:hlinkClick r:id="rId5"/>
              </a:rPr>
              <a:t>CSWE Compass</a:t>
            </a:r>
            <a:r>
              <a:rPr lang="en-US" b="1" dirty="0">
                <a:latin typeface="Aptos" panose="020B0004020202020204" pitchFamily="34" charset="0"/>
              </a:rPr>
              <a:t> </a:t>
            </a:r>
            <a:r>
              <a:rPr lang="en-US" dirty="0">
                <a:latin typeface="Aptos" panose="020B0004020202020204" pitchFamily="34" charset="0"/>
              </a:rPr>
              <a:t>subscription. CSWE Compass our weekly newsletter distributed every Thursday.  </a:t>
            </a:r>
          </a:p>
          <a:p>
            <a:pPr>
              <a:buClr>
                <a:schemeClr val="tx1"/>
              </a:buClr>
              <a:buFont typeface="Wingdings" panose="05000000000000000000" pitchFamily="2" charset="2"/>
              <a:buChar char="Ø"/>
            </a:pPr>
            <a:r>
              <a:rPr lang="en-US" b="1" dirty="0">
                <a:latin typeface="Aptos" panose="020B0004020202020204" pitchFamily="34" charset="0"/>
                <a:hlinkClick r:id="rId6"/>
              </a:rPr>
              <a:t>The Journal of Social Work Education (JSWE) </a:t>
            </a:r>
            <a:r>
              <a:rPr lang="en-US" dirty="0">
                <a:latin typeface="Aptos" panose="020B0004020202020204" pitchFamily="34" charset="0"/>
              </a:rPr>
              <a:t>is available in print and fully searchable online format by subscription</a:t>
            </a:r>
          </a:p>
        </p:txBody>
      </p:sp>
      <p:sp>
        <p:nvSpPr>
          <p:cNvPr id="5" name="Text Placeholder 4">
            <a:extLst>
              <a:ext uri="{FF2B5EF4-FFF2-40B4-BE49-F238E27FC236}">
                <a16:creationId xmlns:a16="http://schemas.microsoft.com/office/drawing/2014/main" id="{E359E75A-DAFA-E6AD-6DB5-51487F923630}"/>
              </a:ext>
            </a:extLst>
          </p:cNvPr>
          <p:cNvSpPr>
            <a:spLocks noGrp="1"/>
          </p:cNvSpPr>
          <p:nvPr>
            <p:ph type="body" sz="quarter" idx="13"/>
          </p:nvPr>
        </p:nvSpPr>
        <p:spPr>
          <a:xfrm>
            <a:off x="6294955" y="2196877"/>
            <a:ext cx="4270248" cy="456472"/>
          </a:xfrm>
        </p:spPr>
        <p:txBody>
          <a:bodyPr>
            <a:normAutofit fontScale="25000" lnSpcReduction="20000"/>
          </a:bodyPr>
          <a:lstStyle/>
          <a:p>
            <a:endParaRPr lang="en-US">
              <a:latin typeface="Aptos" panose="020B0004020202020204" pitchFamily="34" charset="0"/>
            </a:endParaRPr>
          </a:p>
          <a:p>
            <a:r>
              <a:rPr lang="en-US" sz="7200" b="1" u="sng" kern="900" spc="150">
                <a:latin typeface="Aptos" panose="020B0004020202020204" pitchFamily="34" charset="0"/>
              </a:rPr>
              <a:t>Publications</a:t>
            </a:r>
            <a:endParaRPr lang="en-US">
              <a:latin typeface="Aptos" panose="020B0004020202020204" pitchFamily="34" charset="0"/>
            </a:endParaRPr>
          </a:p>
        </p:txBody>
      </p:sp>
      <p:sp>
        <p:nvSpPr>
          <p:cNvPr id="6" name="Title 5">
            <a:extLst>
              <a:ext uri="{FF2B5EF4-FFF2-40B4-BE49-F238E27FC236}">
                <a16:creationId xmlns:a16="http://schemas.microsoft.com/office/drawing/2014/main" id="{D1AC828A-DC6E-C99F-EE9C-F323877C96A8}"/>
              </a:ext>
            </a:extLst>
          </p:cNvPr>
          <p:cNvSpPr>
            <a:spLocks noGrp="1"/>
          </p:cNvSpPr>
          <p:nvPr>
            <p:ph type="title"/>
          </p:nvPr>
        </p:nvSpPr>
        <p:spPr>
          <a:xfrm>
            <a:off x="2298306" y="585627"/>
            <a:ext cx="7729728" cy="533067"/>
          </a:xfrm>
        </p:spPr>
        <p:txBody>
          <a:bodyPr>
            <a:noAutofit/>
          </a:bodyPr>
          <a:lstStyle/>
          <a:p>
            <a:r>
              <a:rPr lang="en-US" sz="3200" b="1" dirty="0">
                <a:latin typeface="Aptos" panose="020B0004020202020204" pitchFamily="34" charset="0"/>
              </a:rPr>
              <a:t>Stay CSWE connected!</a:t>
            </a:r>
          </a:p>
        </p:txBody>
      </p:sp>
      <p:pic>
        <p:nvPicPr>
          <p:cNvPr id="7" name="Picture 6">
            <a:extLst>
              <a:ext uri="{FF2B5EF4-FFF2-40B4-BE49-F238E27FC236}">
                <a16:creationId xmlns:a16="http://schemas.microsoft.com/office/drawing/2014/main" id="{076BB2AB-6454-8C1E-6030-65B6AFE56EEB}"/>
              </a:ext>
            </a:extLst>
          </p:cNvPr>
          <p:cNvPicPr>
            <a:picLocks noChangeAspect="1"/>
          </p:cNvPicPr>
          <p:nvPr/>
        </p:nvPicPr>
        <p:blipFill>
          <a:blip r:embed="rId7"/>
          <a:stretch>
            <a:fillRect/>
          </a:stretch>
        </p:blipFill>
        <p:spPr>
          <a:xfrm>
            <a:off x="80682" y="0"/>
            <a:ext cx="1993565" cy="896190"/>
          </a:xfrm>
          <a:prstGeom prst="rect">
            <a:avLst/>
          </a:prstGeom>
        </p:spPr>
      </p:pic>
      <p:sp>
        <p:nvSpPr>
          <p:cNvPr id="8" name="TextBox 7">
            <a:extLst>
              <a:ext uri="{FF2B5EF4-FFF2-40B4-BE49-F238E27FC236}">
                <a16:creationId xmlns:a16="http://schemas.microsoft.com/office/drawing/2014/main" id="{875DB2FA-8D19-4B80-EE2B-31199C38CE0E}"/>
              </a:ext>
            </a:extLst>
          </p:cNvPr>
          <p:cNvSpPr txBox="1"/>
          <p:nvPr/>
        </p:nvSpPr>
        <p:spPr>
          <a:xfrm>
            <a:off x="2561877" y="1446909"/>
            <a:ext cx="7909478" cy="615553"/>
          </a:xfrm>
          <a:prstGeom prst="rect">
            <a:avLst/>
          </a:prstGeom>
          <a:noFill/>
        </p:spPr>
        <p:txBody>
          <a:bodyPr wrap="square" rtlCol="0">
            <a:spAutoFit/>
          </a:bodyPr>
          <a:lstStyle/>
          <a:p>
            <a:r>
              <a:rPr lang="en-US" sz="1700" b="1" dirty="0">
                <a:latin typeface="Aptos" panose="020B0004020202020204" pitchFamily="34" charset="0"/>
              </a:rPr>
              <a:t>Questions about membership? Contact Joann Brown-Thompson, Membership Coordinator at </a:t>
            </a:r>
            <a:r>
              <a:rPr lang="en-US" sz="1700" b="1" dirty="0">
                <a:latin typeface="Aptos" panose="020B0004020202020204" pitchFamily="34" charset="0"/>
                <a:hlinkClick r:id="rId8"/>
              </a:rPr>
              <a:t>membership@cswe.org</a:t>
            </a:r>
            <a:r>
              <a:rPr lang="en-US" sz="1700" b="1" dirty="0">
                <a:latin typeface="Aptos" panose="020B0004020202020204" pitchFamily="34" charset="0"/>
              </a:rPr>
              <a:t> or call: 703-519-2067</a:t>
            </a:r>
          </a:p>
        </p:txBody>
      </p:sp>
      <p:sp>
        <p:nvSpPr>
          <p:cNvPr id="10" name="TextBox 9">
            <a:extLst>
              <a:ext uri="{FF2B5EF4-FFF2-40B4-BE49-F238E27FC236}">
                <a16:creationId xmlns:a16="http://schemas.microsoft.com/office/drawing/2014/main" id="{62B3B790-19B5-90A1-579B-B7830B0B855A}"/>
              </a:ext>
            </a:extLst>
          </p:cNvPr>
          <p:cNvSpPr txBox="1"/>
          <p:nvPr/>
        </p:nvSpPr>
        <p:spPr>
          <a:xfrm>
            <a:off x="886048" y="4139399"/>
            <a:ext cx="4653080" cy="353943"/>
          </a:xfrm>
          <a:prstGeom prst="rect">
            <a:avLst/>
          </a:prstGeom>
          <a:noFill/>
        </p:spPr>
        <p:txBody>
          <a:bodyPr wrap="square" rtlCol="0">
            <a:spAutoFit/>
          </a:bodyPr>
          <a:lstStyle/>
          <a:p>
            <a:pPr algn="ctr"/>
            <a:r>
              <a:rPr lang="en-US" sz="1700" b="1" i="1" u="sng" kern="1500" cap="all" spc="100" dirty="0">
                <a:solidFill>
                  <a:schemeClr val="tx2"/>
                </a:solidFill>
                <a:latin typeface="Aptos" panose="020B0004020202020204" pitchFamily="34" charset="0"/>
              </a:rPr>
              <a:t>Accreditation &amp; Education</a:t>
            </a:r>
          </a:p>
        </p:txBody>
      </p:sp>
      <p:sp>
        <p:nvSpPr>
          <p:cNvPr id="11" name="TextBox 10">
            <a:extLst>
              <a:ext uri="{FF2B5EF4-FFF2-40B4-BE49-F238E27FC236}">
                <a16:creationId xmlns:a16="http://schemas.microsoft.com/office/drawing/2014/main" id="{E7A88308-8818-DF36-F747-2E777EACAA93}"/>
              </a:ext>
            </a:extLst>
          </p:cNvPr>
          <p:cNvSpPr txBox="1"/>
          <p:nvPr/>
        </p:nvSpPr>
        <p:spPr>
          <a:xfrm>
            <a:off x="533046" y="4789173"/>
            <a:ext cx="4395019" cy="1477328"/>
          </a:xfrm>
          <a:prstGeom prst="rect">
            <a:avLst/>
          </a:prstGeom>
          <a:noFill/>
        </p:spPr>
        <p:txBody>
          <a:bodyPr wrap="square" rtlCol="0">
            <a:spAutoFit/>
          </a:bodyPr>
          <a:lstStyle/>
          <a:p>
            <a:pPr marL="285750" indent="-285750">
              <a:buFont typeface="Wingdings" panose="05000000000000000000" pitchFamily="2" charset="2"/>
              <a:buChar char="Ø"/>
            </a:pPr>
            <a:r>
              <a:rPr lang="en-US" dirty="0">
                <a:latin typeface="Aptos" panose="020B0004020202020204" pitchFamily="34" charset="0"/>
              </a:rPr>
              <a:t>Email </a:t>
            </a:r>
            <a:r>
              <a:rPr lang="en-US" b="1" dirty="0">
                <a:latin typeface="Aptos" panose="020B0004020202020204" pitchFamily="34" charset="0"/>
                <a:hlinkClick r:id="rId9"/>
              </a:rPr>
              <a:t>accreditation@cswe.org</a:t>
            </a:r>
            <a:r>
              <a:rPr lang="en-US" b="1" dirty="0">
                <a:latin typeface="Aptos" panose="020B0004020202020204" pitchFamily="34" charset="0"/>
              </a:rPr>
              <a:t> </a:t>
            </a:r>
            <a:r>
              <a:rPr lang="en-US" dirty="0">
                <a:latin typeface="Aptos" panose="020B0004020202020204" pitchFamily="34" charset="0"/>
              </a:rPr>
              <a:t>for any accreditation questions.</a:t>
            </a:r>
          </a:p>
          <a:p>
            <a:endParaRPr lang="en-US" dirty="0">
              <a:latin typeface="Aptos" panose="020B0004020202020204" pitchFamily="34" charset="0"/>
            </a:endParaRPr>
          </a:p>
          <a:p>
            <a:pPr marL="285750" indent="-285750">
              <a:buFont typeface="Wingdings" panose="05000000000000000000" pitchFamily="2" charset="2"/>
              <a:buChar char="Ø"/>
            </a:pPr>
            <a:r>
              <a:rPr lang="en-US" dirty="0">
                <a:latin typeface="Aptos" panose="020B0004020202020204" pitchFamily="34" charset="0"/>
              </a:rPr>
              <a:t>Email: </a:t>
            </a:r>
            <a:r>
              <a:rPr lang="en-US" b="1" dirty="0">
                <a:latin typeface="Aptos" panose="020B0004020202020204" pitchFamily="34" charset="0"/>
                <a:hlinkClick r:id="rId10"/>
              </a:rPr>
              <a:t>education@cswe.org</a:t>
            </a:r>
            <a:r>
              <a:rPr lang="en-US" b="1" dirty="0">
                <a:latin typeface="Aptos" panose="020B0004020202020204" pitchFamily="34" charset="0"/>
              </a:rPr>
              <a:t> </a:t>
            </a:r>
            <a:r>
              <a:rPr lang="en-US" dirty="0">
                <a:latin typeface="Aptos" panose="020B0004020202020204" pitchFamily="34" charset="0"/>
              </a:rPr>
              <a:t>for any professional education questions</a:t>
            </a:r>
          </a:p>
        </p:txBody>
      </p:sp>
      <p:sp>
        <p:nvSpPr>
          <p:cNvPr id="15" name="TextBox 14">
            <a:extLst>
              <a:ext uri="{FF2B5EF4-FFF2-40B4-BE49-F238E27FC236}">
                <a16:creationId xmlns:a16="http://schemas.microsoft.com/office/drawing/2014/main" id="{F4128847-22C6-C098-9D0A-5C7212DD4172}"/>
              </a:ext>
            </a:extLst>
          </p:cNvPr>
          <p:cNvSpPr txBox="1"/>
          <p:nvPr/>
        </p:nvSpPr>
        <p:spPr>
          <a:xfrm>
            <a:off x="6277068" y="4493342"/>
            <a:ext cx="5570925" cy="1754326"/>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1700" b="1" i="1" u="sng" dirty="0">
                <a:solidFill>
                  <a:srgbClr val="FF0000"/>
                </a:solidFill>
                <a:latin typeface="Aptos" panose="020B0004020202020204" pitchFamily="34" charset="0"/>
              </a:rPr>
              <a:t>Follow us on Social Media &amp; Connect @ CSWE SPARK</a:t>
            </a:r>
            <a:r>
              <a:rPr lang="en-US" i="1" u="sng" dirty="0">
                <a:solidFill>
                  <a:schemeClr val="tx1"/>
                </a:solidFill>
                <a:latin typeface="Aptos" panose="020B0004020202020204" pitchFamily="34" charset="0"/>
              </a:rPr>
              <a:t>:</a:t>
            </a: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p:txBody>
      </p:sp>
      <p:sp>
        <p:nvSpPr>
          <p:cNvPr id="14" name="TextBox 13">
            <a:extLst>
              <a:ext uri="{FF2B5EF4-FFF2-40B4-BE49-F238E27FC236}">
                <a16:creationId xmlns:a16="http://schemas.microsoft.com/office/drawing/2014/main" id="{426846D0-4C9B-677F-5685-E06CD02DED17}"/>
              </a:ext>
            </a:extLst>
          </p:cNvPr>
          <p:cNvSpPr txBox="1"/>
          <p:nvPr/>
        </p:nvSpPr>
        <p:spPr>
          <a:xfrm>
            <a:off x="6452582" y="4789173"/>
            <a:ext cx="2698005" cy="1265346"/>
          </a:xfrm>
          <a:prstGeom prst="rect">
            <a:avLst/>
          </a:prstGeom>
          <a:noFill/>
        </p:spPr>
        <p:txBody>
          <a:bodyPr wrap="square" lIns="91440" tIns="45720" rIns="91440" bIns="45720" anchor="t">
            <a:spAutoFit/>
          </a:bodyPr>
          <a:lstStyle/>
          <a:p>
            <a:pPr marL="285750" marR="0" indent="-285750">
              <a:lnSpc>
                <a:spcPct val="150000"/>
              </a:lnSpc>
              <a:buFont typeface="Wingdings" panose="05000000000000000000" pitchFamily="2" charset="2"/>
              <a:buChar char="Ø"/>
            </a:pPr>
            <a:r>
              <a:rPr lang="en-US" sz="1750" dirty="0">
                <a:effectLst/>
                <a:latin typeface="Aptos"/>
                <a:ea typeface="Times New Roman" panose="02020603050405020304" pitchFamily="18" charset="0"/>
                <a:cs typeface="Aptos" panose="020B0004020202020204" pitchFamily="34" charset="0"/>
              </a:rPr>
              <a:t>LinkedIn: </a:t>
            </a:r>
            <a:r>
              <a:rPr lang="en-US" sz="1750" b="1" u="none" strike="noStrike" dirty="0">
                <a:solidFill>
                  <a:srgbClr val="278086"/>
                </a:solidFill>
                <a:effectLst/>
                <a:latin typeface="Aptos"/>
                <a:ea typeface="Times New Roman" panose="02020603050405020304" pitchFamily="18" charset="0"/>
                <a:cs typeface="Aptos" panose="020B0004020202020204" pitchFamily="34" charset="0"/>
                <a:hlinkClick r:id="rId11"/>
              </a:rPr>
              <a:t>/</a:t>
            </a:r>
            <a:r>
              <a:rPr lang="en-US" sz="1750" b="1" dirty="0" err="1">
                <a:solidFill>
                  <a:srgbClr val="278086"/>
                </a:solidFill>
                <a:latin typeface="Aptos"/>
                <a:ea typeface="Times New Roman" panose="02020603050405020304" pitchFamily="18" charset="0"/>
                <a:cs typeface="Aptos" panose="020B0004020202020204" pitchFamily="34" charset="0"/>
                <a:hlinkClick r:id="rId11"/>
              </a:rPr>
              <a:t>cswe</a:t>
            </a:r>
            <a:r>
              <a:rPr lang="en-US" sz="1750" b="1" u="none" strike="noStrike" dirty="0">
                <a:solidFill>
                  <a:srgbClr val="278086"/>
                </a:solidFill>
                <a:effectLst/>
                <a:latin typeface="Aptos"/>
                <a:ea typeface="Times New Roman" panose="02020603050405020304" pitchFamily="18" charset="0"/>
                <a:cs typeface="Aptos" panose="020B0004020202020204" pitchFamily="34" charset="0"/>
              </a:rPr>
              <a:t>              </a:t>
            </a:r>
            <a:endParaRPr lang="en-US" sz="1750" b="1" u="none" strike="noStrike" dirty="0">
              <a:solidFill>
                <a:srgbClr val="278086"/>
              </a:solidFill>
              <a:latin typeface="Aptos"/>
              <a:ea typeface="Times New Roman" panose="02020603050405020304" pitchFamily="18" charset="0"/>
              <a:cs typeface="Aptos" panose="020B0004020202020204" pitchFamily="34" charset="0"/>
            </a:endParaRPr>
          </a:p>
          <a:p>
            <a:pPr marL="285750" marR="0" indent="-285750">
              <a:lnSpc>
                <a:spcPct val="150000"/>
              </a:lnSpc>
              <a:buFont typeface="Wingdings" panose="05000000000000000000" pitchFamily="2" charset="2"/>
              <a:buChar char="Ø"/>
            </a:pPr>
            <a:r>
              <a:rPr lang="en-US" sz="1750" dirty="0">
                <a:effectLst/>
                <a:latin typeface="Aptos"/>
                <a:ea typeface="Times New Roman" panose="02020603050405020304" pitchFamily="18" charset="0"/>
                <a:cs typeface="Aptos" panose="020B0004020202020204" pitchFamily="34" charset="0"/>
              </a:rPr>
              <a:t>Facebook: </a:t>
            </a:r>
            <a:r>
              <a:rPr lang="en-US" sz="1750" b="1" u="none" strike="noStrike" dirty="0">
                <a:solidFill>
                  <a:srgbClr val="278086"/>
                </a:solidFill>
                <a:effectLst/>
                <a:latin typeface="Aptos"/>
                <a:ea typeface="Times New Roman" panose="02020603050405020304" pitchFamily="18" charset="0"/>
                <a:cs typeface="Aptos" panose="020B0004020202020204" pitchFamily="34" charset="0"/>
                <a:hlinkClick r:id="rId12"/>
              </a:rPr>
              <a:t>/</a:t>
            </a:r>
            <a:r>
              <a:rPr lang="en-US" sz="1750" b="1" u="none" strike="noStrike" dirty="0" err="1">
                <a:solidFill>
                  <a:srgbClr val="278086"/>
                </a:solidFill>
                <a:effectLst/>
                <a:latin typeface="Aptos"/>
                <a:ea typeface="Times New Roman" panose="02020603050405020304" pitchFamily="18" charset="0"/>
                <a:cs typeface="Aptos" panose="020B0004020202020204" pitchFamily="34" charset="0"/>
                <a:hlinkClick r:id="rId12"/>
              </a:rPr>
              <a:t>onecswe</a:t>
            </a:r>
            <a:r>
              <a:rPr lang="en-US" sz="1750" dirty="0">
                <a:effectLst/>
                <a:latin typeface="Aptos"/>
                <a:ea typeface="Times New Roman" panose="02020603050405020304" pitchFamily="18" charset="0"/>
                <a:cs typeface="Aptos" panose="020B0004020202020204" pitchFamily="34" charset="0"/>
              </a:rPr>
              <a:t> </a:t>
            </a:r>
          </a:p>
          <a:p>
            <a:pPr marL="285750" marR="0" indent="-285750">
              <a:lnSpc>
                <a:spcPct val="150000"/>
              </a:lnSpc>
              <a:buFont typeface="Wingdings" panose="05000000000000000000" pitchFamily="2" charset="2"/>
              <a:buChar char="Ø"/>
            </a:pPr>
            <a:r>
              <a:rPr lang="en-US" sz="1750" dirty="0">
                <a:effectLst/>
                <a:latin typeface="Aptos" panose="020B0004020202020204" pitchFamily="34" charset="0"/>
                <a:ea typeface="Times New Roman" panose="02020603050405020304" pitchFamily="18" charset="0"/>
                <a:cs typeface="Aptos" panose="020B0004020202020204" pitchFamily="34" charset="0"/>
              </a:rPr>
              <a:t>Instagram:</a:t>
            </a:r>
            <a:r>
              <a:rPr lang="en-US" sz="1750" b="1" u="none" strike="noStrike" dirty="0">
                <a:solidFill>
                  <a:srgbClr val="278086"/>
                </a:solidFill>
                <a:effectLst/>
                <a:latin typeface="Aptos" panose="020B0004020202020204" pitchFamily="34" charset="0"/>
                <a:ea typeface="Times New Roman" panose="02020603050405020304" pitchFamily="18" charset="0"/>
                <a:cs typeface="Aptos" panose="020B0004020202020204" pitchFamily="34" charset="0"/>
                <a:hlinkClick r:id="rId13"/>
              </a:rPr>
              <a:t>@</a:t>
            </a:r>
            <a:r>
              <a:rPr lang="en-US" sz="1750" b="1" u="none" strike="noStrike" dirty="0" err="1">
                <a:solidFill>
                  <a:srgbClr val="278086"/>
                </a:solidFill>
                <a:effectLst/>
                <a:latin typeface="Aptos" panose="020B0004020202020204" pitchFamily="34" charset="0"/>
                <a:ea typeface="Times New Roman" panose="02020603050405020304" pitchFamily="18" charset="0"/>
                <a:cs typeface="Aptos" panose="020B0004020202020204" pitchFamily="34" charset="0"/>
                <a:hlinkClick r:id="rId13"/>
              </a:rPr>
              <a:t>onecswe</a:t>
            </a:r>
            <a:r>
              <a:rPr lang="en-US" sz="1750" dirty="0">
                <a:effectLst/>
                <a:latin typeface="Aptos" panose="020B0004020202020204" pitchFamily="34" charset="0"/>
                <a:ea typeface="Times New Roman" panose="02020603050405020304" pitchFamily="18" charset="0"/>
                <a:cs typeface="Aptos" panose="020B0004020202020204" pitchFamily="34" charset="0"/>
              </a:rPr>
              <a:t> </a:t>
            </a:r>
            <a:endParaRPr lang="en-US" sz="1750" dirty="0">
              <a:effectLst/>
              <a:latin typeface="Aptos" panose="020B0004020202020204" pitchFamily="34" charset="0"/>
              <a:ea typeface="Aptos" panose="020B0004020202020204" pitchFamily="34" charset="0"/>
              <a:cs typeface="Aptos" panose="020B0004020202020204" pitchFamily="34" charset="0"/>
            </a:endParaRPr>
          </a:p>
        </p:txBody>
      </p:sp>
      <p:sp>
        <p:nvSpPr>
          <p:cNvPr id="19" name="TextBox 18">
            <a:extLst>
              <a:ext uri="{FF2B5EF4-FFF2-40B4-BE49-F238E27FC236}">
                <a16:creationId xmlns:a16="http://schemas.microsoft.com/office/drawing/2014/main" id="{24EE5C24-8F13-E4EC-8A2F-970B197A33EF}"/>
              </a:ext>
            </a:extLst>
          </p:cNvPr>
          <p:cNvSpPr txBox="1"/>
          <p:nvPr/>
        </p:nvSpPr>
        <p:spPr>
          <a:xfrm>
            <a:off x="9150587" y="4872542"/>
            <a:ext cx="2365607" cy="1200329"/>
          </a:xfrm>
          <a:prstGeom prst="rect">
            <a:avLst/>
          </a:prstGeom>
          <a:noFill/>
        </p:spPr>
        <p:txBody>
          <a:bodyPr wrap="square" rtlCol="0">
            <a:spAutoFit/>
          </a:bodyPr>
          <a:lstStyle/>
          <a:p>
            <a:pPr marL="285750" indent="-285750">
              <a:buFont typeface="Wingdings" panose="05000000000000000000" pitchFamily="2" charset="2"/>
              <a:buChar char="Ø"/>
            </a:pPr>
            <a:r>
              <a:rPr lang="en-US" b="1" i="1" dirty="0">
                <a:latin typeface="Aptos" panose="020B0004020202020204" pitchFamily="34" charset="0"/>
                <a:hlinkClick r:id="rId14"/>
              </a:rPr>
              <a:t>CSWE SPARK </a:t>
            </a:r>
            <a:r>
              <a:rPr lang="en-US" dirty="0">
                <a:latin typeface="Aptos" panose="020B0004020202020204" pitchFamily="34" charset="0"/>
              </a:rPr>
              <a:t>– a virtual community platform made for you!</a:t>
            </a:r>
          </a:p>
        </p:txBody>
      </p:sp>
    </p:spTree>
    <p:extLst>
      <p:ext uri="{BB962C8B-B14F-4D97-AF65-F5344CB8AC3E}">
        <p14:creationId xmlns:p14="http://schemas.microsoft.com/office/powerpoint/2010/main" val="3587764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8D508C-A317-451C-AB61-8A699E3570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1406"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48E750-03C4-AD34-1643-397EDFAF4146}"/>
              </a:ext>
            </a:extLst>
          </p:cNvPr>
          <p:cNvSpPr>
            <a:spLocks noGrp="1"/>
          </p:cNvSpPr>
          <p:nvPr>
            <p:ph type="title"/>
          </p:nvPr>
        </p:nvSpPr>
        <p:spPr>
          <a:xfrm>
            <a:off x="1600200" y="2567226"/>
            <a:ext cx="8991600" cy="1723549"/>
          </a:xfrm>
        </p:spPr>
        <p:txBody>
          <a:bodyPr vert="horz" lIns="274320" tIns="182880" rIns="274320" bIns="182880" rtlCol="0" anchor="ctr" anchorCtr="1">
            <a:normAutofit/>
          </a:bodyPr>
          <a:lstStyle/>
          <a:p>
            <a:r>
              <a:rPr lang="en-US" sz="4000" dirty="0">
                <a:solidFill>
                  <a:srgbClr val="262626"/>
                </a:solidFill>
                <a:latin typeface="Aptos" panose="020B0004020202020204" pitchFamily="34" charset="0"/>
              </a:rPr>
              <a:t>Questions?</a:t>
            </a:r>
          </a:p>
        </p:txBody>
      </p:sp>
      <p:pic>
        <p:nvPicPr>
          <p:cNvPr id="3" name="Picture 2">
            <a:extLst>
              <a:ext uri="{FF2B5EF4-FFF2-40B4-BE49-F238E27FC236}">
                <a16:creationId xmlns:a16="http://schemas.microsoft.com/office/drawing/2014/main" id="{48FEF5AE-8AD2-32DF-EAEA-DCABB08A6645}"/>
              </a:ext>
            </a:extLst>
          </p:cNvPr>
          <p:cNvPicPr>
            <a:picLocks noChangeAspect="1"/>
          </p:cNvPicPr>
          <p:nvPr/>
        </p:nvPicPr>
        <p:blipFill>
          <a:blip r:embed="rId3"/>
          <a:stretch>
            <a:fillRect/>
          </a:stretch>
        </p:blipFill>
        <p:spPr>
          <a:xfrm>
            <a:off x="80902" y="90273"/>
            <a:ext cx="1993565" cy="896190"/>
          </a:xfrm>
          <a:prstGeom prst="rect">
            <a:avLst/>
          </a:prstGeom>
        </p:spPr>
      </p:pic>
    </p:spTree>
    <p:extLst>
      <p:ext uri="{BB962C8B-B14F-4D97-AF65-F5344CB8AC3E}">
        <p14:creationId xmlns:p14="http://schemas.microsoft.com/office/powerpoint/2010/main" val="3101627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2BE22-A4CA-E6F3-CCDA-655B341812E1}"/>
              </a:ext>
            </a:extLst>
          </p:cNvPr>
          <p:cNvSpPr>
            <a:spLocks noGrp="1"/>
          </p:cNvSpPr>
          <p:nvPr>
            <p:ph type="title"/>
          </p:nvPr>
        </p:nvSpPr>
        <p:spPr>
          <a:xfrm>
            <a:off x="965198" y="2474895"/>
            <a:ext cx="6212764" cy="1908215"/>
          </a:xfrm>
          <a:noFill/>
          <a:ln>
            <a:solidFill>
              <a:schemeClr val="tx1"/>
            </a:solidFill>
          </a:ln>
        </p:spPr>
        <p:txBody>
          <a:bodyPr vert="horz" wrap="square" lIns="274320" tIns="182880" rIns="274320" bIns="182880" rtlCol="0" anchor="ctr" anchorCtr="1">
            <a:normAutofit/>
          </a:bodyPr>
          <a:lstStyle/>
          <a:p>
            <a:r>
              <a:rPr lang="en-US" sz="4000" dirty="0">
                <a:solidFill>
                  <a:schemeClr val="tx1"/>
                </a:solidFill>
                <a:latin typeface="Aptos" panose="020B0004020202020204" pitchFamily="34" charset="0"/>
              </a:rPr>
              <a:t>Upcoming events &amp; initiatives</a:t>
            </a:r>
          </a:p>
        </p:txBody>
      </p:sp>
      <p:sp>
        <p:nvSpPr>
          <p:cNvPr id="7" name="Rectangle 6">
            <a:extLst>
              <a:ext uri="{FF2B5EF4-FFF2-40B4-BE49-F238E27FC236}">
                <a16:creationId xmlns:a16="http://schemas.microsoft.com/office/drawing/2014/main" id="{157A82F3-F6C4-4325-8C9C-7DF1AD06B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2" y="0"/>
            <a:ext cx="4062128"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D722E9E-5FD6-F7E7-6211-259BB558EDEF}"/>
              </a:ext>
            </a:extLst>
          </p:cNvPr>
          <p:cNvSpPr txBox="1"/>
          <p:nvPr/>
        </p:nvSpPr>
        <p:spPr>
          <a:xfrm>
            <a:off x="8131816" y="194787"/>
            <a:ext cx="4058241" cy="4524315"/>
          </a:xfrm>
          <a:prstGeom prst="rect">
            <a:avLst/>
          </a:prstGeom>
          <a:noFill/>
        </p:spPr>
        <p:txBody>
          <a:bodyPr wrap="square" lIns="91440" tIns="45720" rIns="91440" bIns="45720" anchor="t">
            <a:spAutoFit/>
          </a:bodyPr>
          <a:lstStyle/>
          <a:p>
            <a:r>
              <a:rPr lang="en-US" dirty="0">
                <a:latin typeface="Aptos" panose="020B0004020202020204" pitchFamily="34" charset="0"/>
              </a:rPr>
              <a:t> </a:t>
            </a:r>
            <a:r>
              <a:rPr lang="en-US" b="1" i="1" u="sng" dirty="0">
                <a:latin typeface="Aptos" panose="020B0004020202020204" pitchFamily="34" charset="0"/>
              </a:rPr>
              <a:t>Upcoming Events</a:t>
            </a:r>
          </a:p>
          <a:p>
            <a:r>
              <a:rPr lang="en-US" dirty="0">
                <a:latin typeface="Aptos" panose="020B0004020202020204" pitchFamily="34" charset="0"/>
              </a:rPr>
              <a:t> </a:t>
            </a:r>
          </a:p>
          <a:p>
            <a:pPr>
              <a:buFont typeface="Arial" panose="05000000000000000000" pitchFamily="2" charset="2"/>
              <a:buChar char="•"/>
            </a:pPr>
            <a:r>
              <a:rPr lang="en-US" dirty="0">
                <a:latin typeface="Aptos" panose="020B0004020202020204" pitchFamily="34" charset="0"/>
              </a:rPr>
              <a:t> CSWE’s 71</a:t>
            </a:r>
            <a:r>
              <a:rPr lang="en-US" baseline="30000" dirty="0">
                <a:latin typeface="Aptos" panose="020B0004020202020204" pitchFamily="34" charset="0"/>
              </a:rPr>
              <a:t>st</a:t>
            </a:r>
            <a:r>
              <a:rPr lang="en-US" dirty="0">
                <a:latin typeface="Aptos" panose="020B0004020202020204" pitchFamily="34" charset="0"/>
              </a:rPr>
              <a:t> Annual Conference</a:t>
            </a:r>
          </a:p>
          <a:p>
            <a:r>
              <a:rPr lang="en-US" dirty="0">
                <a:latin typeface="Aptos" panose="020B0004020202020204" pitchFamily="34" charset="0"/>
              </a:rPr>
              <a:t>Denver, Colorado October 23 – 26, 2025</a:t>
            </a:r>
          </a:p>
          <a:p>
            <a:pPr marL="0" indent="0">
              <a:buNone/>
            </a:pPr>
            <a:endParaRPr lang="en-US" dirty="0">
              <a:latin typeface="Aptos" panose="020B0004020202020204" pitchFamily="34" charset="0"/>
            </a:endParaRPr>
          </a:p>
          <a:p>
            <a:pPr marL="0" indent="0">
              <a:buNone/>
            </a:pPr>
            <a:r>
              <a:rPr lang="en-US" u="sng" dirty="0">
                <a:latin typeface="Aptos" panose="020B0004020202020204" pitchFamily="34" charset="0"/>
              </a:rPr>
              <a:t>Webinar recordings: </a:t>
            </a:r>
          </a:p>
          <a:p>
            <a:pPr marL="0" indent="0">
              <a:buNone/>
            </a:pPr>
            <a:endParaRPr lang="en-US" u="sng" dirty="0">
              <a:latin typeface="Aptos" panose="020B0004020202020204" pitchFamily="34" charset="0"/>
            </a:endParaRPr>
          </a:p>
          <a:p>
            <a:pPr marL="285750" indent="-285750">
              <a:buFont typeface="Arial" panose="05000000000000000000" pitchFamily="2" charset="2"/>
              <a:buChar char="•"/>
            </a:pPr>
            <a:r>
              <a:rPr lang="en-US" dirty="0">
                <a:latin typeface="Aptos" panose="020B0004020202020204" pitchFamily="34" charset="0"/>
              </a:rPr>
              <a:t>PCSS-MOUD Webinar on Addiction and Veterans </a:t>
            </a:r>
            <a:r>
              <a:rPr lang="en-US" i="1" dirty="0">
                <a:latin typeface="Aptos" panose="020B0004020202020204" pitchFamily="34" charset="0"/>
              </a:rPr>
              <a:t>live session (September 23, 2025)</a:t>
            </a:r>
          </a:p>
          <a:p>
            <a:endParaRPr lang="en-US" dirty="0">
              <a:latin typeface="Aptos" panose="020B0004020202020204" pitchFamily="34" charset="0"/>
            </a:endParaRPr>
          </a:p>
          <a:p>
            <a:pPr marL="285750" indent="-285750">
              <a:buFont typeface="Arial"/>
              <a:buChar char="•"/>
            </a:pPr>
            <a:r>
              <a:rPr lang="en-US" dirty="0">
                <a:latin typeface="Aptos" panose="020B0004020202020204" pitchFamily="34" charset="0"/>
              </a:rPr>
              <a:t>AI for the Human Side of Social Work:  A Live Simulation Demonstration -  </a:t>
            </a:r>
            <a:r>
              <a:rPr lang="en-US" i="1" dirty="0">
                <a:latin typeface="Aptos" panose="020B0004020202020204" pitchFamily="34" charset="0"/>
              </a:rPr>
              <a:t>live session (September 16, 2025)</a:t>
            </a:r>
          </a:p>
        </p:txBody>
      </p:sp>
      <p:sp>
        <p:nvSpPr>
          <p:cNvPr id="6" name="TextBox 5">
            <a:extLst>
              <a:ext uri="{FF2B5EF4-FFF2-40B4-BE49-F238E27FC236}">
                <a16:creationId xmlns:a16="http://schemas.microsoft.com/office/drawing/2014/main" id="{8A1B0ED4-AF71-CC0F-088C-82A2E0E3D7D7}"/>
              </a:ext>
            </a:extLst>
          </p:cNvPr>
          <p:cNvSpPr txBox="1"/>
          <p:nvPr/>
        </p:nvSpPr>
        <p:spPr>
          <a:xfrm>
            <a:off x="8215810" y="4727147"/>
            <a:ext cx="3974247" cy="2031325"/>
          </a:xfrm>
          <a:prstGeom prst="rect">
            <a:avLst/>
          </a:prstGeom>
          <a:noFill/>
        </p:spPr>
        <p:txBody>
          <a:bodyPr wrap="square" lIns="91440" tIns="45720" rIns="91440" bIns="45720" anchor="t">
            <a:spAutoFit/>
          </a:bodyPr>
          <a:lstStyle/>
          <a:p>
            <a:r>
              <a:rPr lang="en-US" b="1" i="1" u="sng" dirty="0">
                <a:latin typeface="Aptos" panose="020B0004020202020204" pitchFamily="34" charset="0"/>
              </a:rPr>
              <a:t>CSWE News:</a:t>
            </a:r>
          </a:p>
          <a:p>
            <a:endParaRPr lang="en-US" dirty="0">
              <a:latin typeface="Aptos" panose="020B0004020202020204" pitchFamily="34" charset="0"/>
            </a:endParaRPr>
          </a:p>
          <a:p>
            <a:pPr marL="285750" indent="-285750">
              <a:buFont typeface="Arial" panose="05000000000000000000" pitchFamily="2" charset="2"/>
              <a:buChar char="•"/>
            </a:pPr>
            <a:r>
              <a:rPr lang="en-US" dirty="0">
                <a:latin typeface="Aptos" panose="020B0004020202020204" pitchFamily="34" charset="0"/>
              </a:rPr>
              <a:t>CSWE Officially Recognized to Accredit Practice Doctorate Social Work Programs</a:t>
            </a:r>
          </a:p>
          <a:p>
            <a:endParaRPr lang="en-US" dirty="0">
              <a:latin typeface="Aptos" panose="020B0004020202020204" pitchFamily="34" charset="0"/>
            </a:endParaRPr>
          </a:p>
          <a:p>
            <a:pPr indent="-228600"/>
            <a:endParaRPr lang="en-US" i="1" dirty="0">
              <a:latin typeface="Aptos" panose="020B0004020202020204" pitchFamily="34" charset="0"/>
            </a:endParaRPr>
          </a:p>
        </p:txBody>
      </p:sp>
      <p:pic>
        <p:nvPicPr>
          <p:cNvPr id="18" name="Picture 17">
            <a:extLst>
              <a:ext uri="{FF2B5EF4-FFF2-40B4-BE49-F238E27FC236}">
                <a16:creationId xmlns:a16="http://schemas.microsoft.com/office/drawing/2014/main" id="{95E241B5-D4D6-C1F5-31CB-57D6B94CC592}"/>
              </a:ext>
            </a:extLst>
          </p:cNvPr>
          <p:cNvPicPr>
            <a:picLocks noChangeAspect="1"/>
          </p:cNvPicPr>
          <p:nvPr/>
        </p:nvPicPr>
        <p:blipFill>
          <a:blip r:embed="rId3"/>
          <a:stretch>
            <a:fillRect/>
          </a:stretch>
        </p:blipFill>
        <p:spPr>
          <a:xfrm>
            <a:off x="0" y="6435"/>
            <a:ext cx="1993565" cy="896190"/>
          </a:xfrm>
          <a:prstGeom prst="rect">
            <a:avLst/>
          </a:prstGeom>
        </p:spPr>
      </p:pic>
    </p:spTree>
    <p:extLst>
      <p:ext uri="{BB962C8B-B14F-4D97-AF65-F5344CB8AC3E}">
        <p14:creationId xmlns:p14="http://schemas.microsoft.com/office/powerpoint/2010/main" val="251454089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37DE08-62EF-49E7-89A7-1C477076D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668" y="640080"/>
            <a:ext cx="10915252" cy="5263134"/>
          </a:xfrm>
          <a:prstGeom prst="rect">
            <a:avLst/>
          </a:prstGeom>
          <a:noFill/>
          <a:ln w="31750"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8BE08-08FB-4D80-BBD6-2D23CF506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1520" y="802767"/>
            <a:ext cx="10585166" cy="4937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C3231F-6DF5-4964-B07F-AFFFFC357453}"/>
              </a:ext>
            </a:extLst>
          </p:cNvPr>
          <p:cNvSpPr>
            <a:spLocks noGrp="1"/>
          </p:cNvSpPr>
          <p:nvPr>
            <p:ph type="ctrTitle"/>
          </p:nvPr>
        </p:nvSpPr>
        <p:spPr>
          <a:xfrm>
            <a:off x="1116881" y="1117473"/>
            <a:ext cx="9954443" cy="4297680"/>
          </a:xfrm>
          <a:noFill/>
          <a:ln>
            <a:noFill/>
          </a:ln>
        </p:spPr>
        <p:txBody>
          <a:bodyPr vert="horz" lIns="182880" tIns="182880" rIns="182880" bIns="182880" rtlCol="0" anchor="ctr">
            <a:normAutofit/>
          </a:bodyPr>
          <a:lstStyle/>
          <a:p>
            <a:r>
              <a:rPr lang="en-US" sz="6000" b="1" i="1">
                <a:solidFill>
                  <a:srgbClr val="FFFFFF"/>
                </a:solidFill>
                <a:latin typeface="Aptos"/>
              </a:rPr>
              <a:t>WELCOME</a:t>
            </a:r>
          </a:p>
        </p:txBody>
      </p:sp>
      <p:pic>
        <p:nvPicPr>
          <p:cNvPr id="5" name="Picture 4" descr="A blue and white logo&#10;&#10;AI-generated content may be incorrect.">
            <a:extLst>
              <a:ext uri="{FF2B5EF4-FFF2-40B4-BE49-F238E27FC236}">
                <a16:creationId xmlns:a16="http://schemas.microsoft.com/office/drawing/2014/main" id="{0C70123D-25A5-FCCB-4A1C-97FB5CB279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9" y="60334"/>
            <a:ext cx="1134497" cy="508743"/>
          </a:xfrm>
          <a:prstGeom prst="rect">
            <a:avLst/>
          </a:prstGeom>
        </p:spPr>
      </p:pic>
    </p:spTree>
    <p:extLst>
      <p:ext uri="{BB962C8B-B14F-4D97-AF65-F5344CB8AC3E}">
        <p14:creationId xmlns:p14="http://schemas.microsoft.com/office/powerpoint/2010/main" val="4190220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Coworkers with laptop">
            <a:extLst>
              <a:ext uri="{FF2B5EF4-FFF2-40B4-BE49-F238E27FC236}">
                <a16:creationId xmlns:a16="http://schemas.microsoft.com/office/drawing/2014/main" id="{799FC7C9-0550-FE7E-6AFB-700C216EDF1F}"/>
              </a:ext>
            </a:extLst>
          </p:cNvPr>
          <p:cNvPicPr>
            <a:picLocks noChangeAspect="1"/>
          </p:cNvPicPr>
          <p:nvPr/>
        </p:nvPicPr>
        <p:blipFill>
          <a:blip r:embed="rId3">
            <a:alphaModFix amt="40000"/>
            <a:extLst>
              <a:ext uri="{28A0092B-C50C-407E-A947-70E740481C1C}">
                <a14:useLocalDpi xmlns:a14="http://schemas.microsoft.com/office/drawing/2010/main" val="0"/>
              </a:ext>
            </a:extLst>
          </a:blip>
          <a:srcRect b="1573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2E26980-15CB-0774-6E89-8A04CD1128B4}"/>
              </a:ext>
            </a:extLst>
          </p:cNvPr>
          <p:cNvSpPr>
            <a:spLocks noGrp="1"/>
          </p:cNvSpPr>
          <p:nvPr>
            <p:ph type="title"/>
          </p:nvPr>
        </p:nvSpPr>
        <p:spPr>
          <a:xfrm>
            <a:off x="1600200" y="2386744"/>
            <a:ext cx="8991600" cy="1645920"/>
          </a:xfrm>
          <a:noFill/>
          <a:ln w="38100" cap="sq">
            <a:solidFill>
              <a:schemeClr val="tx1"/>
            </a:solidFill>
            <a:miter lim="800000"/>
          </a:ln>
        </p:spPr>
        <p:txBody>
          <a:bodyPr vert="horz" lIns="274320" tIns="182880" rIns="274320" bIns="182880" rtlCol="0" anchor="ctr" anchorCtr="1">
            <a:normAutofit/>
          </a:bodyPr>
          <a:lstStyle/>
          <a:p>
            <a:r>
              <a:rPr lang="en-US" sz="3800" b="1">
                <a:solidFill>
                  <a:schemeClr val="tx1"/>
                </a:solidFill>
                <a:latin typeface="Aptos" panose="020B0004020202020204" pitchFamily="34" charset="0"/>
              </a:rPr>
              <a:t>Thank you!</a:t>
            </a:r>
          </a:p>
        </p:txBody>
      </p:sp>
      <p:sp>
        <p:nvSpPr>
          <p:cNvPr id="3" name="Content Placeholder 2">
            <a:extLst>
              <a:ext uri="{FF2B5EF4-FFF2-40B4-BE49-F238E27FC236}">
                <a16:creationId xmlns:a16="http://schemas.microsoft.com/office/drawing/2014/main" id="{AE8EB11D-666B-7A64-4D62-EEB08D6E92F6}"/>
              </a:ext>
            </a:extLst>
          </p:cNvPr>
          <p:cNvSpPr>
            <a:spLocks noGrp="1"/>
          </p:cNvSpPr>
          <p:nvPr>
            <p:ph idx="1"/>
          </p:nvPr>
        </p:nvSpPr>
        <p:spPr>
          <a:xfrm>
            <a:off x="186813" y="4352543"/>
            <a:ext cx="11493910" cy="896191"/>
          </a:xfrm>
        </p:spPr>
        <p:txBody>
          <a:bodyPr vert="horz" lIns="91440" tIns="45720" rIns="91440" bIns="45720" rtlCol="0">
            <a:normAutofit fontScale="92500"/>
          </a:bodyPr>
          <a:lstStyle/>
          <a:p>
            <a:pPr marL="0" indent="0" algn="ctr">
              <a:buNone/>
            </a:pPr>
            <a:r>
              <a:rPr lang="en-US" sz="2200" b="1" i="1" dirty="0">
                <a:solidFill>
                  <a:srgbClr val="FFFFFF"/>
                </a:solidFill>
                <a:latin typeface="Aptos" panose="020B0004020202020204" pitchFamily="34" charset="0"/>
              </a:rPr>
              <a:t>Recording and slides will be available to members within 24-48 hours after each live session on the “</a:t>
            </a:r>
            <a:r>
              <a:rPr lang="en-US" sz="2200" b="1" i="1" dirty="0">
                <a:solidFill>
                  <a:srgbClr val="FFFFFF"/>
                </a:solidFill>
                <a:latin typeface="Aptos" panose="020B0004020202020204" pitchFamily="34" charset="0"/>
                <a:hlinkClick r:id="rId4"/>
              </a:rPr>
              <a:t>Monthly Meeting</a:t>
            </a:r>
            <a:r>
              <a:rPr lang="en-US" sz="2200" b="1" i="1" dirty="0">
                <a:solidFill>
                  <a:srgbClr val="FFFFFF"/>
                </a:solidFill>
                <a:latin typeface="Aptos" panose="020B0004020202020204" pitchFamily="34" charset="0"/>
              </a:rPr>
              <a:t>” tab located within your CSWE member account homepage</a:t>
            </a:r>
          </a:p>
        </p:txBody>
      </p:sp>
      <p:pic>
        <p:nvPicPr>
          <p:cNvPr id="4" name="Picture 3">
            <a:extLst>
              <a:ext uri="{FF2B5EF4-FFF2-40B4-BE49-F238E27FC236}">
                <a16:creationId xmlns:a16="http://schemas.microsoft.com/office/drawing/2014/main" id="{03D8618C-EAEF-1E4E-8442-9D1923F7A443}"/>
              </a:ext>
            </a:extLst>
          </p:cNvPr>
          <p:cNvPicPr>
            <a:picLocks noChangeAspect="1"/>
          </p:cNvPicPr>
          <p:nvPr/>
        </p:nvPicPr>
        <p:blipFill>
          <a:blip r:embed="rId5"/>
          <a:stretch>
            <a:fillRect/>
          </a:stretch>
        </p:blipFill>
        <p:spPr>
          <a:xfrm>
            <a:off x="113559" y="161505"/>
            <a:ext cx="1993565" cy="896190"/>
          </a:xfrm>
          <a:prstGeom prst="rect">
            <a:avLst/>
          </a:prstGeom>
        </p:spPr>
      </p:pic>
    </p:spTree>
    <p:extLst>
      <p:ext uri="{BB962C8B-B14F-4D97-AF65-F5344CB8AC3E}">
        <p14:creationId xmlns:p14="http://schemas.microsoft.com/office/powerpoint/2010/main" val="1398020985"/>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D1E7B-6635-D8BA-863D-9E01A579500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10C3796-0A40-0476-AF68-C3A54DB2C159}"/>
              </a:ext>
            </a:extLst>
          </p:cNvPr>
          <p:cNvSpPr>
            <a:spLocks noGrp="1"/>
          </p:cNvSpPr>
          <p:nvPr>
            <p:ph type="body" idx="1"/>
          </p:nvPr>
        </p:nvSpPr>
        <p:spPr>
          <a:xfrm>
            <a:off x="1077464" y="2271684"/>
            <a:ext cx="4270248" cy="456472"/>
          </a:xfrm>
        </p:spPr>
        <p:txBody>
          <a:bodyPr>
            <a:normAutofit/>
          </a:bodyPr>
          <a:lstStyle/>
          <a:p>
            <a:r>
              <a:rPr lang="en-US" sz="1800" b="1" i="1" u="sng" dirty="0">
                <a:latin typeface="Aptos" panose="020B0004020202020204" pitchFamily="34" charset="0"/>
              </a:rPr>
              <a:t>Email communications</a:t>
            </a:r>
          </a:p>
        </p:txBody>
      </p:sp>
      <p:sp>
        <p:nvSpPr>
          <p:cNvPr id="3" name="Content Placeholder 2">
            <a:extLst>
              <a:ext uri="{FF2B5EF4-FFF2-40B4-BE49-F238E27FC236}">
                <a16:creationId xmlns:a16="http://schemas.microsoft.com/office/drawing/2014/main" id="{142781DA-42F1-C82D-0C2A-978289077D78}"/>
              </a:ext>
            </a:extLst>
          </p:cNvPr>
          <p:cNvSpPr>
            <a:spLocks noGrp="1"/>
          </p:cNvSpPr>
          <p:nvPr>
            <p:ph sz="half" idx="2"/>
          </p:nvPr>
        </p:nvSpPr>
        <p:spPr>
          <a:xfrm>
            <a:off x="528465" y="2787765"/>
            <a:ext cx="5044059" cy="1174635"/>
          </a:xfrm>
        </p:spPr>
        <p:txBody>
          <a:bodyPr vert="horz" lIns="91440" tIns="45720" rIns="91440" bIns="45720" rtlCol="0" anchor="t">
            <a:normAutofit fontScale="85000" lnSpcReduction="10000"/>
          </a:bodyPr>
          <a:lstStyle/>
          <a:p>
            <a:pPr>
              <a:buClr>
                <a:schemeClr val="tx1"/>
              </a:buClr>
              <a:buFont typeface="Wingdings" panose="05000000000000000000" pitchFamily="2" charset="2"/>
              <a:buChar char="Ø"/>
            </a:pPr>
            <a:r>
              <a:rPr lang="en-US" sz="2000" dirty="0">
                <a:latin typeface="Aptos" panose="020B0004020202020204" pitchFamily="34" charset="0"/>
              </a:rPr>
              <a:t>Add </a:t>
            </a:r>
            <a:r>
              <a:rPr lang="en-US" sz="2000" b="1" dirty="0">
                <a:latin typeface="Aptos" panose="020B0004020202020204" pitchFamily="34" charset="0"/>
                <a:hlinkClick r:id="rId3"/>
              </a:rPr>
              <a:t>comms@cswe.org</a:t>
            </a:r>
            <a:r>
              <a:rPr lang="en-US" sz="2000" b="1" dirty="0">
                <a:latin typeface="Aptos" panose="020B0004020202020204" pitchFamily="34" charset="0"/>
              </a:rPr>
              <a:t> </a:t>
            </a:r>
            <a:r>
              <a:rPr lang="en-US" sz="2000" dirty="0">
                <a:latin typeface="Aptos" panose="020B0004020202020204" pitchFamily="34" charset="0"/>
              </a:rPr>
              <a:t>to your safe senders list to stay updated with current news and events</a:t>
            </a:r>
          </a:p>
          <a:p>
            <a:pPr>
              <a:buClr>
                <a:schemeClr val="tx1"/>
              </a:buClr>
              <a:buFont typeface="Wingdings" panose="05000000000000000000" pitchFamily="2" charset="2"/>
              <a:buChar char="Ø"/>
            </a:pPr>
            <a:r>
              <a:rPr lang="en-US" sz="2000" dirty="0">
                <a:latin typeface="Aptos" panose="020B0004020202020204" pitchFamily="34" charset="0"/>
              </a:rPr>
              <a:t>Add </a:t>
            </a:r>
            <a:r>
              <a:rPr lang="en-US" sz="2000" b="1" dirty="0">
                <a:latin typeface="Aptos" panose="020B0004020202020204" pitchFamily="34" charset="0"/>
                <a:hlinkClick r:id="rId4"/>
              </a:rPr>
              <a:t>cswe@multibriefs.com</a:t>
            </a:r>
            <a:r>
              <a:rPr lang="en-US" sz="2000" b="1" dirty="0">
                <a:latin typeface="Aptos" panose="020B0004020202020204" pitchFamily="34" charset="0"/>
              </a:rPr>
              <a:t> </a:t>
            </a:r>
            <a:r>
              <a:rPr lang="en-US" sz="2000" dirty="0">
                <a:latin typeface="Aptos" panose="020B0004020202020204" pitchFamily="34" charset="0"/>
              </a:rPr>
              <a:t>to your safe senders list so that you do not miss vital CSWE news.</a:t>
            </a:r>
          </a:p>
          <a:p>
            <a:pPr>
              <a:buClr>
                <a:schemeClr val="tx1"/>
              </a:buClr>
              <a:buFont typeface="Wingdings" panose="05000000000000000000" pitchFamily="2" charset="2"/>
              <a:buChar char="Ø"/>
            </a:pPr>
            <a:endParaRPr lang="en-US" dirty="0">
              <a:latin typeface="Aptos" panose="020B0004020202020204" pitchFamily="34" charset="0"/>
            </a:endParaRPr>
          </a:p>
          <a:p>
            <a:pPr>
              <a:buClr>
                <a:schemeClr val="tx1"/>
              </a:buClr>
              <a:buFont typeface="Wingdings" panose="05000000000000000000" pitchFamily="2" charset="2"/>
              <a:buChar char="Ø"/>
            </a:pPr>
            <a:endParaRPr lang="en-US" dirty="0">
              <a:latin typeface="Aptos" panose="020B0004020202020204" pitchFamily="34" charset="0"/>
            </a:endParaRPr>
          </a:p>
        </p:txBody>
      </p:sp>
      <p:sp>
        <p:nvSpPr>
          <p:cNvPr id="4" name="Content Placeholder 3">
            <a:extLst>
              <a:ext uri="{FF2B5EF4-FFF2-40B4-BE49-F238E27FC236}">
                <a16:creationId xmlns:a16="http://schemas.microsoft.com/office/drawing/2014/main" id="{E4397F3C-9EF1-0774-23E4-6C6379FE7030}"/>
              </a:ext>
            </a:extLst>
          </p:cNvPr>
          <p:cNvSpPr>
            <a:spLocks noGrp="1"/>
          </p:cNvSpPr>
          <p:nvPr>
            <p:ph sz="quarter" idx="4"/>
          </p:nvPr>
        </p:nvSpPr>
        <p:spPr>
          <a:xfrm>
            <a:off x="6163170" y="2787764"/>
            <a:ext cx="5798722" cy="1268296"/>
          </a:xfrm>
        </p:spPr>
        <p:txBody>
          <a:bodyPr vert="horz" lIns="91440" tIns="45720" rIns="91440" bIns="45720" rtlCol="0" anchor="t">
            <a:noAutofit/>
          </a:bodyPr>
          <a:lstStyle/>
          <a:p>
            <a:pPr>
              <a:buClr>
                <a:schemeClr val="tx1"/>
              </a:buClr>
              <a:buFont typeface="Wingdings" panose="05000000000000000000" pitchFamily="2" charset="2"/>
              <a:buChar char="Ø"/>
            </a:pPr>
            <a:r>
              <a:rPr lang="en-US" sz="1700" dirty="0">
                <a:latin typeface="Aptos" panose="020B0004020202020204" pitchFamily="34" charset="0"/>
              </a:rPr>
              <a:t>Stay updated with your </a:t>
            </a:r>
            <a:r>
              <a:rPr lang="en-US" sz="1700" b="1" dirty="0">
                <a:latin typeface="Aptos" panose="020B0004020202020204" pitchFamily="34" charset="0"/>
                <a:hlinkClick r:id="rId5"/>
              </a:rPr>
              <a:t>CSWE Compass</a:t>
            </a:r>
            <a:r>
              <a:rPr lang="en-US" sz="1700" b="1" dirty="0">
                <a:latin typeface="Aptos" panose="020B0004020202020204" pitchFamily="34" charset="0"/>
              </a:rPr>
              <a:t> </a:t>
            </a:r>
            <a:r>
              <a:rPr lang="en-US" sz="1700" dirty="0">
                <a:latin typeface="Aptos" panose="020B0004020202020204" pitchFamily="34" charset="0"/>
              </a:rPr>
              <a:t>subscription. CSWE Compass our weekly newsletter distributed every Thursday.  </a:t>
            </a:r>
          </a:p>
          <a:p>
            <a:pPr>
              <a:buClr>
                <a:schemeClr val="tx1"/>
              </a:buClr>
              <a:buFont typeface="Wingdings" panose="05000000000000000000" pitchFamily="2" charset="2"/>
              <a:buChar char="Ø"/>
            </a:pPr>
            <a:r>
              <a:rPr lang="en-US" sz="1700" b="1" dirty="0">
                <a:latin typeface="Aptos" panose="020B0004020202020204" pitchFamily="34" charset="0"/>
                <a:hlinkClick r:id="rId6"/>
              </a:rPr>
              <a:t>The Journal of Social Work Education (JSWE) </a:t>
            </a:r>
            <a:r>
              <a:rPr lang="en-US" sz="1700" dirty="0">
                <a:latin typeface="Aptos" panose="020B0004020202020204" pitchFamily="34" charset="0"/>
              </a:rPr>
              <a:t>is available in print and fully searchable online format by subscription.</a:t>
            </a:r>
          </a:p>
        </p:txBody>
      </p:sp>
      <p:sp>
        <p:nvSpPr>
          <p:cNvPr id="5" name="Text Placeholder 4">
            <a:extLst>
              <a:ext uri="{FF2B5EF4-FFF2-40B4-BE49-F238E27FC236}">
                <a16:creationId xmlns:a16="http://schemas.microsoft.com/office/drawing/2014/main" id="{EA871CAB-ABA0-138F-BEF2-7DEBF6BDF944}"/>
              </a:ext>
            </a:extLst>
          </p:cNvPr>
          <p:cNvSpPr>
            <a:spLocks noGrp="1"/>
          </p:cNvSpPr>
          <p:nvPr>
            <p:ph type="body" sz="quarter" idx="13"/>
          </p:nvPr>
        </p:nvSpPr>
        <p:spPr>
          <a:xfrm>
            <a:off x="6294955" y="2196877"/>
            <a:ext cx="4270248" cy="456472"/>
          </a:xfrm>
        </p:spPr>
        <p:txBody>
          <a:bodyPr>
            <a:normAutofit fontScale="25000" lnSpcReduction="20000"/>
          </a:bodyPr>
          <a:lstStyle/>
          <a:p>
            <a:endParaRPr lang="en-US" dirty="0"/>
          </a:p>
          <a:p>
            <a:r>
              <a:rPr lang="en-US" sz="7200" b="1" u="sng" kern="900" spc="150" dirty="0">
                <a:latin typeface="Aptos" panose="020B0004020202020204" pitchFamily="34" charset="0"/>
              </a:rPr>
              <a:t>Publications</a:t>
            </a:r>
            <a:endParaRPr lang="en-US" dirty="0">
              <a:latin typeface="Aptos" panose="020B0004020202020204" pitchFamily="34" charset="0"/>
            </a:endParaRPr>
          </a:p>
        </p:txBody>
      </p:sp>
      <p:sp>
        <p:nvSpPr>
          <p:cNvPr id="6" name="Title 5">
            <a:extLst>
              <a:ext uri="{FF2B5EF4-FFF2-40B4-BE49-F238E27FC236}">
                <a16:creationId xmlns:a16="http://schemas.microsoft.com/office/drawing/2014/main" id="{FD4072DF-43A6-4551-C2E4-34B6EF72C61C}"/>
              </a:ext>
            </a:extLst>
          </p:cNvPr>
          <p:cNvSpPr>
            <a:spLocks noGrp="1"/>
          </p:cNvSpPr>
          <p:nvPr>
            <p:ph type="title"/>
          </p:nvPr>
        </p:nvSpPr>
        <p:spPr>
          <a:xfrm>
            <a:off x="2298306" y="503141"/>
            <a:ext cx="7729728" cy="615553"/>
          </a:xfrm>
        </p:spPr>
        <p:txBody>
          <a:bodyPr>
            <a:noAutofit/>
          </a:bodyPr>
          <a:lstStyle/>
          <a:p>
            <a:r>
              <a:rPr lang="en-US" sz="3200" b="1" dirty="0">
                <a:latin typeface="Aptos" panose="020B0004020202020204" pitchFamily="34" charset="0"/>
              </a:rPr>
              <a:t>Stay CSWE connected!</a:t>
            </a:r>
          </a:p>
        </p:txBody>
      </p:sp>
      <p:pic>
        <p:nvPicPr>
          <p:cNvPr id="7" name="Picture 6">
            <a:extLst>
              <a:ext uri="{FF2B5EF4-FFF2-40B4-BE49-F238E27FC236}">
                <a16:creationId xmlns:a16="http://schemas.microsoft.com/office/drawing/2014/main" id="{1E1CB034-9107-67BF-05C0-10B6B2D8C695}"/>
              </a:ext>
            </a:extLst>
          </p:cNvPr>
          <p:cNvPicPr>
            <a:picLocks noChangeAspect="1"/>
          </p:cNvPicPr>
          <p:nvPr/>
        </p:nvPicPr>
        <p:blipFill>
          <a:blip r:embed="rId7"/>
          <a:stretch>
            <a:fillRect/>
          </a:stretch>
        </p:blipFill>
        <p:spPr>
          <a:xfrm>
            <a:off x="80682" y="0"/>
            <a:ext cx="1993565" cy="896190"/>
          </a:xfrm>
          <a:prstGeom prst="rect">
            <a:avLst/>
          </a:prstGeom>
        </p:spPr>
      </p:pic>
      <p:sp>
        <p:nvSpPr>
          <p:cNvPr id="8" name="TextBox 7">
            <a:extLst>
              <a:ext uri="{FF2B5EF4-FFF2-40B4-BE49-F238E27FC236}">
                <a16:creationId xmlns:a16="http://schemas.microsoft.com/office/drawing/2014/main" id="{A062F0A3-7AED-C48F-4ECB-3069DE148338}"/>
              </a:ext>
            </a:extLst>
          </p:cNvPr>
          <p:cNvSpPr txBox="1"/>
          <p:nvPr/>
        </p:nvSpPr>
        <p:spPr>
          <a:xfrm>
            <a:off x="2561877" y="1446909"/>
            <a:ext cx="7909478" cy="615553"/>
          </a:xfrm>
          <a:prstGeom prst="rect">
            <a:avLst/>
          </a:prstGeom>
          <a:noFill/>
        </p:spPr>
        <p:txBody>
          <a:bodyPr wrap="square" rtlCol="0">
            <a:spAutoFit/>
          </a:bodyPr>
          <a:lstStyle/>
          <a:p>
            <a:r>
              <a:rPr lang="en-US" sz="1700" b="1" dirty="0">
                <a:latin typeface="Aptos" panose="020B0004020202020204" pitchFamily="34" charset="0"/>
              </a:rPr>
              <a:t>Questions about membership? Contact Joann Brown-Thompson, Membership Coordinator at </a:t>
            </a:r>
            <a:r>
              <a:rPr lang="en-US" sz="1700" b="1" dirty="0">
                <a:latin typeface="Aptos" panose="020B0004020202020204" pitchFamily="34" charset="0"/>
                <a:hlinkClick r:id="rId8"/>
              </a:rPr>
              <a:t>membership@cswe.org</a:t>
            </a:r>
            <a:r>
              <a:rPr lang="en-US" sz="1700" b="1" dirty="0">
                <a:latin typeface="Aptos" panose="020B0004020202020204" pitchFamily="34" charset="0"/>
              </a:rPr>
              <a:t> or call: 703-519-2067</a:t>
            </a:r>
          </a:p>
        </p:txBody>
      </p:sp>
      <p:sp>
        <p:nvSpPr>
          <p:cNvPr id="10" name="TextBox 9">
            <a:extLst>
              <a:ext uri="{FF2B5EF4-FFF2-40B4-BE49-F238E27FC236}">
                <a16:creationId xmlns:a16="http://schemas.microsoft.com/office/drawing/2014/main" id="{011D07C3-A89B-04A4-6E38-7670D461F351}"/>
              </a:ext>
            </a:extLst>
          </p:cNvPr>
          <p:cNvSpPr txBox="1"/>
          <p:nvPr/>
        </p:nvSpPr>
        <p:spPr>
          <a:xfrm>
            <a:off x="886048" y="4139399"/>
            <a:ext cx="4653080" cy="353943"/>
          </a:xfrm>
          <a:prstGeom prst="rect">
            <a:avLst/>
          </a:prstGeom>
          <a:noFill/>
        </p:spPr>
        <p:txBody>
          <a:bodyPr wrap="square" rtlCol="0">
            <a:spAutoFit/>
          </a:bodyPr>
          <a:lstStyle/>
          <a:p>
            <a:pPr algn="ctr"/>
            <a:r>
              <a:rPr lang="en-US" sz="1700" b="1" i="1" u="sng" kern="1500" cap="all" spc="100" dirty="0">
                <a:solidFill>
                  <a:schemeClr val="tx2"/>
                </a:solidFill>
                <a:latin typeface="Aptos" panose="020B0004020202020204" pitchFamily="34" charset="0"/>
              </a:rPr>
              <a:t>Accreditation &amp; Education</a:t>
            </a:r>
          </a:p>
        </p:txBody>
      </p:sp>
      <p:sp>
        <p:nvSpPr>
          <p:cNvPr id="11" name="TextBox 10">
            <a:extLst>
              <a:ext uri="{FF2B5EF4-FFF2-40B4-BE49-F238E27FC236}">
                <a16:creationId xmlns:a16="http://schemas.microsoft.com/office/drawing/2014/main" id="{87BF21A4-3111-C73A-4E07-E9D819A5D62A}"/>
              </a:ext>
            </a:extLst>
          </p:cNvPr>
          <p:cNvSpPr txBox="1"/>
          <p:nvPr/>
        </p:nvSpPr>
        <p:spPr>
          <a:xfrm>
            <a:off x="528465" y="4619731"/>
            <a:ext cx="4395019" cy="1400383"/>
          </a:xfrm>
          <a:prstGeom prst="rect">
            <a:avLst/>
          </a:prstGeom>
          <a:noFill/>
        </p:spPr>
        <p:txBody>
          <a:bodyPr wrap="square" rtlCol="0">
            <a:spAutoFit/>
          </a:bodyPr>
          <a:lstStyle/>
          <a:p>
            <a:pPr marL="285750" indent="-285750">
              <a:buFont typeface="Wingdings" panose="05000000000000000000" pitchFamily="2" charset="2"/>
              <a:buChar char="Ø"/>
            </a:pPr>
            <a:r>
              <a:rPr lang="en-US" sz="1700" dirty="0">
                <a:latin typeface="Aptos" panose="020B0004020202020204" pitchFamily="34" charset="0"/>
              </a:rPr>
              <a:t>Email </a:t>
            </a:r>
            <a:r>
              <a:rPr lang="en-US" sz="1700" dirty="0">
                <a:latin typeface="Aptos" panose="020B0004020202020204" pitchFamily="34" charset="0"/>
                <a:hlinkClick r:id="rId9"/>
              </a:rPr>
              <a:t>accreditation@cswe.org</a:t>
            </a:r>
            <a:r>
              <a:rPr lang="en-US" sz="1700" dirty="0">
                <a:latin typeface="Aptos" panose="020B0004020202020204" pitchFamily="34" charset="0"/>
              </a:rPr>
              <a:t> for any accreditation questions.</a:t>
            </a:r>
          </a:p>
          <a:p>
            <a:endParaRPr lang="en-US" sz="1700" dirty="0">
              <a:latin typeface="Aptos" panose="020B0004020202020204" pitchFamily="34" charset="0"/>
            </a:endParaRPr>
          </a:p>
          <a:p>
            <a:pPr marL="285750" indent="-285750">
              <a:buFont typeface="Wingdings" panose="05000000000000000000" pitchFamily="2" charset="2"/>
              <a:buChar char="Ø"/>
            </a:pPr>
            <a:r>
              <a:rPr lang="en-US" sz="1700" dirty="0">
                <a:latin typeface="Aptos" panose="020B0004020202020204" pitchFamily="34" charset="0"/>
              </a:rPr>
              <a:t>Email: </a:t>
            </a:r>
            <a:r>
              <a:rPr lang="en-US" sz="1700" dirty="0">
                <a:latin typeface="Aptos" panose="020B0004020202020204" pitchFamily="34" charset="0"/>
                <a:hlinkClick r:id="rId10"/>
              </a:rPr>
              <a:t>education@cswe.org</a:t>
            </a:r>
            <a:r>
              <a:rPr lang="en-US" sz="1700" dirty="0">
                <a:latin typeface="Aptos" panose="020B0004020202020204" pitchFamily="34" charset="0"/>
              </a:rPr>
              <a:t> for any professional education questions</a:t>
            </a:r>
          </a:p>
        </p:txBody>
      </p:sp>
      <p:sp>
        <p:nvSpPr>
          <p:cNvPr id="15" name="TextBox 14">
            <a:extLst>
              <a:ext uri="{FF2B5EF4-FFF2-40B4-BE49-F238E27FC236}">
                <a16:creationId xmlns:a16="http://schemas.microsoft.com/office/drawing/2014/main" id="{9396C2E5-A41C-8B89-8F10-8B14360344D3}"/>
              </a:ext>
            </a:extLst>
          </p:cNvPr>
          <p:cNvSpPr txBox="1"/>
          <p:nvPr/>
        </p:nvSpPr>
        <p:spPr>
          <a:xfrm>
            <a:off x="6163170" y="4664443"/>
            <a:ext cx="5570925" cy="1754326"/>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1700" b="1" i="1" u="sng" dirty="0">
                <a:solidFill>
                  <a:srgbClr val="FF0000"/>
                </a:solidFill>
              </a:rPr>
              <a:t>Follow us on Social Media &amp; Connect @ CSWE SPARK</a:t>
            </a:r>
            <a:r>
              <a:rPr lang="en-US" i="1" u="sng" dirty="0">
                <a:solidFill>
                  <a:schemeClr val="tx1"/>
                </a:solidFill>
              </a:rPr>
              <a:t>:</a:t>
            </a:r>
          </a:p>
          <a:p>
            <a:endParaRPr lang="en-US" dirty="0"/>
          </a:p>
          <a:p>
            <a:endParaRPr lang="en-US" dirty="0"/>
          </a:p>
          <a:p>
            <a:endParaRPr lang="en-US" dirty="0"/>
          </a:p>
          <a:p>
            <a:endParaRPr lang="en-US" dirty="0"/>
          </a:p>
          <a:p>
            <a:endParaRPr lang="en-US" dirty="0"/>
          </a:p>
        </p:txBody>
      </p:sp>
      <p:sp>
        <p:nvSpPr>
          <p:cNvPr id="14" name="TextBox 13">
            <a:extLst>
              <a:ext uri="{FF2B5EF4-FFF2-40B4-BE49-F238E27FC236}">
                <a16:creationId xmlns:a16="http://schemas.microsoft.com/office/drawing/2014/main" id="{FBE575BB-DA4E-2AC3-1170-228B8C532704}"/>
              </a:ext>
            </a:extLst>
          </p:cNvPr>
          <p:cNvSpPr txBox="1"/>
          <p:nvPr/>
        </p:nvSpPr>
        <p:spPr>
          <a:xfrm>
            <a:off x="6382412" y="5051246"/>
            <a:ext cx="2566220" cy="1163075"/>
          </a:xfrm>
          <a:prstGeom prst="rect">
            <a:avLst/>
          </a:prstGeom>
          <a:noFill/>
        </p:spPr>
        <p:txBody>
          <a:bodyPr wrap="square">
            <a:spAutoFit/>
          </a:bodyPr>
          <a:lstStyle/>
          <a:p>
            <a:pPr marL="285750" marR="0" indent="-285750">
              <a:lnSpc>
                <a:spcPct val="150000"/>
              </a:lnSpc>
              <a:buFont typeface="Wingdings" panose="05000000000000000000" pitchFamily="2" charset="2"/>
              <a:buChar char="Ø"/>
            </a:pPr>
            <a:r>
              <a:rPr lang="en-US" sz="1600" dirty="0">
                <a:effectLst/>
                <a:latin typeface="Aptos" panose="020B0004020202020204" pitchFamily="34" charset="0"/>
                <a:ea typeface="Times New Roman" panose="02020603050405020304" pitchFamily="18" charset="0"/>
                <a:cs typeface="Aptos" panose="020B0004020202020204" pitchFamily="34" charset="0"/>
              </a:rPr>
              <a:t>LinkedIn: </a:t>
            </a:r>
            <a:r>
              <a:rPr lang="en-US" sz="1600" b="1" u="none" strike="noStrike" dirty="0">
                <a:solidFill>
                  <a:srgbClr val="278086"/>
                </a:solidFill>
                <a:effectLst/>
                <a:latin typeface="Aptos" panose="020B0004020202020204" pitchFamily="34" charset="0"/>
                <a:ea typeface="Times New Roman" panose="02020603050405020304" pitchFamily="18" charset="0"/>
                <a:cs typeface="Aptos" panose="020B0004020202020204" pitchFamily="34" charset="0"/>
                <a:hlinkClick r:id="rId11"/>
              </a:rPr>
              <a:t>/</a:t>
            </a:r>
            <a:r>
              <a:rPr lang="en-US" sz="1600" b="1" u="none" strike="noStrike" dirty="0" err="1">
                <a:solidFill>
                  <a:srgbClr val="278086"/>
                </a:solidFill>
                <a:effectLst/>
                <a:latin typeface="Aptos" panose="020B0004020202020204" pitchFamily="34" charset="0"/>
                <a:ea typeface="Times New Roman" panose="02020603050405020304" pitchFamily="18" charset="0"/>
                <a:cs typeface="Aptos" panose="020B0004020202020204" pitchFamily="34" charset="0"/>
                <a:hlinkClick r:id="rId11"/>
              </a:rPr>
              <a:t>cswe</a:t>
            </a:r>
            <a:r>
              <a:rPr lang="en-US" sz="1600" b="1" u="none" strike="noStrike" dirty="0">
                <a:solidFill>
                  <a:srgbClr val="278086"/>
                </a:solidFill>
                <a:effectLst/>
                <a:latin typeface="Aptos" panose="020B0004020202020204" pitchFamily="34" charset="0"/>
                <a:ea typeface="Times New Roman" panose="02020603050405020304" pitchFamily="18" charset="0"/>
                <a:cs typeface="Aptos" panose="020B0004020202020204" pitchFamily="34" charset="0"/>
              </a:rPr>
              <a:t> 		                    </a:t>
            </a:r>
            <a:endParaRPr lang="en-US" sz="1600" b="1" u="none" strike="noStrike" dirty="0">
              <a:solidFill>
                <a:srgbClr val="278086"/>
              </a:solidFill>
              <a:latin typeface="Aptos" panose="020B0004020202020204" pitchFamily="34" charset="0"/>
              <a:ea typeface="Times New Roman" panose="02020603050405020304" pitchFamily="18" charset="0"/>
              <a:cs typeface="Aptos" panose="020B0004020202020204" pitchFamily="34" charset="0"/>
            </a:endParaRPr>
          </a:p>
          <a:p>
            <a:pPr marL="285750" marR="0" indent="-285750">
              <a:lnSpc>
                <a:spcPct val="150000"/>
              </a:lnSpc>
              <a:buFont typeface="Wingdings" panose="05000000000000000000" pitchFamily="2" charset="2"/>
              <a:buChar char="Ø"/>
            </a:pPr>
            <a:r>
              <a:rPr lang="en-US" sz="1600" dirty="0">
                <a:effectLst/>
                <a:latin typeface="Aptos" panose="020B0004020202020204" pitchFamily="34" charset="0"/>
                <a:ea typeface="Times New Roman" panose="02020603050405020304" pitchFamily="18" charset="0"/>
                <a:cs typeface="Aptos" panose="020B0004020202020204" pitchFamily="34" charset="0"/>
              </a:rPr>
              <a:t>Facebook: </a:t>
            </a:r>
            <a:r>
              <a:rPr lang="en-US" sz="1600" b="1" u="none" strike="noStrike" dirty="0">
                <a:solidFill>
                  <a:srgbClr val="278086"/>
                </a:solidFill>
                <a:effectLst/>
                <a:latin typeface="Aptos" panose="020B0004020202020204" pitchFamily="34" charset="0"/>
                <a:ea typeface="Times New Roman" panose="02020603050405020304" pitchFamily="18" charset="0"/>
                <a:cs typeface="Aptos" panose="020B0004020202020204" pitchFamily="34" charset="0"/>
                <a:hlinkClick r:id="rId12"/>
              </a:rPr>
              <a:t>/</a:t>
            </a:r>
            <a:r>
              <a:rPr lang="en-US" sz="1600" b="1" u="none" strike="noStrike" dirty="0" err="1">
                <a:solidFill>
                  <a:srgbClr val="278086"/>
                </a:solidFill>
                <a:effectLst/>
                <a:latin typeface="Aptos" panose="020B0004020202020204" pitchFamily="34" charset="0"/>
                <a:ea typeface="Times New Roman" panose="02020603050405020304" pitchFamily="18" charset="0"/>
                <a:cs typeface="Aptos" panose="020B0004020202020204" pitchFamily="34" charset="0"/>
                <a:hlinkClick r:id="rId12"/>
              </a:rPr>
              <a:t>onecswe</a:t>
            </a:r>
            <a:r>
              <a:rPr lang="en-US" sz="1600" dirty="0">
                <a:effectLst/>
                <a:latin typeface="Aptos" panose="020B0004020202020204" pitchFamily="34" charset="0"/>
                <a:ea typeface="Times New Roman" panose="02020603050405020304" pitchFamily="18" charset="0"/>
                <a:cs typeface="Aptos" panose="020B0004020202020204" pitchFamily="34" charset="0"/>
              </a:rPr>
              <a:t> </a:t>
            </a:r>
          </a:p>
          <a:p>
            <a:pPr marL="285750" marR="0" indent="-285750">
              <a:lnSpc>
                <a:spcPct val="150000"/>
              </a:lnSpc>
              <a:buFont typeface="Wingdings" panose="05000000000000000000" pitchFamily="2" charset="2"/>
              <a:buChar char="Ø"/>
            </a:pPr>
            <a:r>
              <a:rPr lang="en-US" sz="1600" dirty="0">
                <a:effectLst/>
                <a:latin typeface="Aptos" panose="020B0004020202020204" pitchFamily="34" charset="0"/>
                <a:ea typeface="Times New Roman" panose="02020603050405020304" pitchFamily="18" charset="0"/>
                <a:cs typeface="Aptos" panose="020B0004020202020204" pitchFamily="34" charset="0"/>
              </a:rPr>
              <a:t>Instagram: </a:t>
            </a:r>
            <a:r>
              <a:rPr lang="en-US" sz="1600" b="1" u="none" strike="noStrike" dirty="0">
                <a:solidFill>
                  <a:srgbClr val="278086"/>
                </a:solidFill>
                <a:effectLst/>
                <a:latin typeface="Aptos" panose="020B0004020202020204" pitchFamily="34" charset="0"/>
                <a:ea typeface="Times New Roman" panose="02020603050405020304" pitchFamily="18" charset="0"/>
                <a:cs typeface="Aptos" panose="020B0004020202020204" pitchFamily="34" charset="0"/>
                <a:hlinkClick r:id="rId13"/>
              </a:rPr>
              <a:t>@onecswe</a:t>
            </a:r>
            <a:r>
              <a:rPr lang="en-US" sz="1600" dirty="0">
                <a:effectLst/>
                <a:ea typeface="Times New Roman" panose="02020603050405020304" pitchFamily="18" charset="0"/>
                <a:cs typeface="Aptos" panose="020B0004020202020204" pitchFamily="34" charset="0"/>
              </a:rPr>
              <a:t> </a:t>
            </a:r>
            <a:endParaRPr lang="en-US" sz="1600" dirty="0">
              <a:effectLst/>
              <a:ea typeface="Aptos" panose="020B0004020202020204" pitchFamily="34" charset="0"/>
              <a:cs typeface="Aptos" panose="020B0004020202020204" pitchFamily="34" charset="0"/>
            </a:endParaRPr>
          </a:p>
        </p:txBody>
      </p:sp>
      <p:sp>
        <p:nvSpPr>
          <p:cNvPr id="19" name="TextBox 18">
            <a:extLst>
              <a:ext uri="{FF2B5EF4-FFF2-40B4-BE49-F238E27FC236}">
                <a16:creationId xmlns:a16="http://schemas.microsoft.com/office/drawing/2014/main" id="{5E1729DC-C7F9-5BB8-1B26-27EAB7310915}"/>
              </a:ext>
            </a:extLst>
          </p:cNvPr>
          <p:cNvSpPr txBox="1"/>
          <p:nvPr/>
        </p:nvSpPr>
        <p:spPr>
          <a:xfrm>
            <a:off x="9167874" y="5137103"/>
            <a:ext cx="2365607" cy="1077218"/>
          </a:xfrm>
          <a:prstGeom prst="rect">
            <a:avLst/>
          </a:prstGeom>
          <a:noFill/>
        </p:spPr>
        <p:txBody>
          <a:bodyPr wrap="square" rtlCol="0">
            <a:spAutoFit/>
          </a:bodyPr>
          <a:lstStyle/>
          <a:p>
            <a:pPr marL="285750" indent="-285750">
              <a:buFont typeface="Wingdings" panose="05000000000000000000" pitchFamily="2" charset="2"/>
              <a:buChar char="Ø"/>
            </a:pPr>
            <a:r>
              <a:rPr lang="en-US" sz="1600" b="1" i="1" dirty="0">
                <a:latin typeface="Aptos" panose="020B0004020202020204" pitchFamily="34" charset="0"/>
                <a:hlinkClick r:id="rId14"/>
              </a:rPr>
              <a:t>CSWE SPARK </a:t>
            </a:r>
            <a:r>
              <a:rPr lang="en-US" sz="1600" dirty="0">
                <a:latin typeface="Aptos" panose="020B0004020202020204" pitchFamily="34" charset="0"/>
              </a:rPr>
              <a:t>– a virtual community platform made for you!</a:t>
            </a:r>
          </a:p>
        </p:txBody>
      </p:sp>
    </p:spTree>
    <p:extLst>
      <p:ext uri="{BB962C8B-B14F-4D97-AF65-F5344CB8AC3E}">
        <p14:creationId xmlns:p14="http://schemas.microsoft.com/office/powerpoint/2010/main" val="3786173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Picture 4" descr="Writing an appointment on a paper agenda">
            <a:extLst>
              <a:ext uri="{FF2B5EF4-FFF2-40B4-BE49-F238E27FC236}">
                <a16:creationId xmlns:a16="http://schemas.microsoft.com/office/drawing/2014/main" id="{4AE8A0C7-3E8A-4233-A4A2-40F385012690}"/>
              </a:ext>
            </a:extLst>
          </p:cNvPr>
          <p:cNvPicPr>
            <a:picLocks noChangeAspect="1"/>
          </p:cNvPicPr>
          <p:nvPr/>
        </p:nvPicPr>
        <p:blipFill>
          <a:blip r:embed="rId3"/>
          <a:srcRect r="40666" b="-1"/>
          <a:stretch>
            <a:fillRect/>
          </a:stretch>
        </p:blipFill>
        <p:spPr>
          <a:xfrm>
            <a:off x="2" y="10"/>
            <a:ext cx="5289754" cy="6857990"/>
          </a:xfrm>
          <a:prstGeom prst="rect">
            <a:avLst/>
          </a:prstGeom>
        </p:spPr>
      </p:pic>
      <p:sp>
        <p:nvSpPr>
          <p:cNvPr id="12" name="TextBox 11">
            <a:extLst>
              <a:ext uri="{FF2B5EF4-FFF2-40B4-BE49-F238E27FC236}">
                <a16:creationId xmlns:a16="http://schemas.microsoft.com/office/drawing/2014/main" id="{CD00CBB0-05C2-9B1C-FECC-F04C9E8884CD}"/>
              </a:ext>
            </a:extLst>
          </p:cNvPr>
          <p:cNvSpPr txBox="1"/>
          <p:nvPr/>
        </p:nvSpPr>
        <p:spPr>
          <a:xfrm>
            <a:off x="5673212" y="778549"/>
            <a:ext cx="6518788" cy="5789790"/>
          </a:xfrm>
          <a:prstGeom prst="rect">
            <a:avLst/>
          </a:prstGeom>
          <a:noFill/>
        </p:spPr>
        <p:txBody>
          <a:bodyPr wrap="square" lIns="91440" tIns="45720" rIns="91440" bIns="45720" anchor="t">
            <a:spAutoFit/>
          </a:bodyPr>
          <a:lstStyle/>
          <a:p>
            <a:pPr marL="274320" marR="0" indent="-274320" algn="ctr">
              <a:lnSpc>
                <a:spcPct val="90000"/>
              </a:lnSpc>
              <a:spcAft>
                <a:spcPts val="800"/>
              </a:spcAft>
              <a:buNone/>
            </a:pPr>
            <a:r>
              <a:rPr lang="en-US" sz="2500" b="1" kern="1200" cap="all" spc="200" dirty="0">
                <a:solidFill>
                  <a:srgbClr val="262626"/>
                </a:solidFill>
                <a:effectLst/>
                <a:latin typeface="Aptos"/>
                <a:ea typeface="Times New Roman" panose="02020603050405020304" pitchFamily="18" charset="0"/>
                <a:cs typeface="Times New Roman"/>
              </a:rPr>
              <a:t>Meeting Agenda </a:t>
            </a:r>
          </a:p>
          <a:p>
            <a:pPr marL="274320" marR="0" indent="-274320" algn="ctr">
              <a:lnSpc>
                <a:spcPct val="90000"/>
              </a:lnSpc>
              <a:spcAft>
                <a:spcPts val="800"/>
              </a:spcAft>
              <a:buNone/>
            </a:pPr>
            <a:endParaRPr lang="en-US" sz="2500" b="1" kern="1200" cap="all" spc="200" dirty="0">
              <a:solidFill>
                <a:srgbClr val="262626"/>
              </a:solidFill>
              <a:effectLst/>
              <a:latin typeface="Aptos"/>
              <a:ea typeface="Times New Roman" panose="02020603050405020304" pitchFamily="18" charset="0"/>
              <a:cs typeface="Times New Roman" panose="02020603050405020304" pitchFamily="18" charset="0"/>
            </a:endParaRPr>
          </a:p>
          <a:p>
            <a:pPr marL="342900" marR="0" indent="-342900">
              <a:lnSpc>
                <a:spcPct val="90000"/>
              </a:lnSpc>
              <a:spcAft>
                <a:spcPts val="800"/>
              </a:spcAft>
              <a:buFont typeface="Arial" panose="020B0604020202020204" pitchFamily="34" charset="0"/>
              <a:buChar char="•"/>
            </a:pPr>
            <a:r>
              <a:rPr lang="en-US" sz="2000" spc="200" dirty="0">
                <a:solidFill>
                  <a:srgbClr val="262626"/>
                </a:solidFill>
                <a:latin typeface="Aptos"/>
                <a:ea typeface="Times New Roman" panose="02020603050405020304" pitchFamily="18" charset="0"/>
                <a:cs typeface="Times New Roman"/>
              </a:rPr>
              <a:t>Welcome</a:t>
            </a:r>
            <a:r>
              <a:rPr lang="en-US" sz="2000" kern="1200" spc="200" dirty="0">
                <a:solidFill>
                  <a:srgbClr val="262626"/>
                </a:solidFill>
                <a:effectLst/>
                <a:latin typeface="Aptos"/>
                <a:ea typeface="Times New Roman" panose="02020603050405020304" pitchFamily="18" charset="0"/>
                <a:cs typeface="Times New Roman"/>
              </a:rPr>
              <a:t> &amp; Introductions</a:t>
            </a:r>
          </a:p>
          <a:p>
            <a:pPr marL="342900" marR="0" indent="-342900">
              <a:lnSpc>
                <a:spcPct val="90000"/>
              </a:lnSpc>
              <a:spcAft>
                <a:spcPts val="800"/>
              </a:spcAft>
              <a:buFont typeface="Arial" panose="020B0604020202020204" pitchFamily="34" charset="0"/>
              <a:buChar char="•"/>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90000"/>
              </a:lnSpc>
              <a:spcAft>
                <a:spcPts val="800"/>
              </a:spcAft>
              <a:buFont typeface="Arial" panose="020B0604020202020204" pitchFamily="34" charset="0"/>
              <a:buChar char="•"/>
              <a:tabLst>
                <a:tab pos="457200" algn="l"/>
              </a:tabLst>
            </a:pPr>
            <a:r>
              <a:rPr lang="en-US" sz="2000" kern="1200" spc="200" dirty="0">
                <a:solidFill>
                  <a:srgbClr val="262626"/>
                </a:solidFill>
                <a:effectLst/>
                <a:latin typeface="Aptos"/>
                <a:ea typeface="Times New Roman" panose="02020603050405020304" pitchFamily="18" charset="0"/>
                <a:cs typeface="Times New Roman"/>
              </a:rPr>
              <a:t>Membership </a:t>
            </a:r>
            <a:r>
              <a:rPr lang="en-US" sz="2000" spc="200" dirty="0">
                <a:solidFill>
                  <a:srgbClr val="262626"/>
                </a:solidFill>
                <a:latin typeface="Aptos"/>
                <a:ea typeface="Times New Roman" panose="02020603050405020304" pitchFamily="18" charset="0"/>
                <a:cs typeface="Times New Roman"/>
              </a:rPr>
              <a:t>Program Overview</a:t>
            </a:r>
          </a:p>
          <a:p>
            <a:pPr marL="342900" indent="-342900">
              <a:lnSpc>
                <a:spcPct val="90000"/>
              </a:lnSpc>
              <a:spcAft>
                <a:spcPts val="800"/>
              </a:spcAft>
              <a:buFont typeface="Arial" panose="020B0604020202020204" pitchFamily="34" charset="0"/>
              <a:buChar char="•"/>
              <a:tabLst>
                <a:tab pos="457200" algn="l"/>
              </a:tabLst>
            </a:pPr>
            <a:endParaRPr lang="en-US" sz="2000" kern="100" dirty="0">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nSpc>
                <a:spcPct val="90000"/>
              </a:lnSpc>
              <a:spcAft>
                <a:spcPts val="800"/>
              </a:spcAft>
              <a:buFont typeface="Arial" panose="020B0604020202020204" pitchFamily="34" charset="0"/>
              <a:buChar char="•"/>
              <a:tabLst>
                <a:tab pos="457200" algn="l"/>
              </a:tabLst>
            </a:pPr>
            <a:r>
              <a:rPr lang="en-US" sz="2000" kern="1200" spc="200" dirty="0">
                <a:solidFill>
                  <a:srgbClr val="262626"/>
                </a:solidFill>
                <a:effectLst/>
                <a:latin typeface="Aptos"/>
                <a:ea typeface="Times New Roman" panose="02020603050405020304" pitchFamily="18" charset="0"/>
                <a:cs typeface="Times New Roman"/>
              </a:rPr>
              <a:t>Member </a:t>
            </a:r>
            <a:r>
              <a:rPr lang="en-US" sz="2000" spc="200" dirty="0">
                <a:solidFill>
                  <a:srgbClr val="262626"/>
                </a:solidFill>
                <a:latin typeface="Aptos"/>
                <a:ea typeface="Times New Roman" panose="02020603050405020304" pitchFamily="18" charset="0"/>
                <a:cs typeface="Times New Roman"/>
              </a:rPr>
              <a:t>Benefits Highlight</a:t>
            </a:r>
          </a:p>
          <a:p>
            <a:pPr marL="342900" marR="0" lvl="0" indent="-342900">
              <a:lnSpc>
                <a:spcPct val="90000"/>
              </a:lnSpc>
              <a:spcAft>
                <a:spcPts val="800"/>
              </a:spcAft>
              <a:buFont typeface="Arial" panose="020B0604020202020204" pitchFamily="34" charset="0"/>
              <a:buChar char="•"/>
              <a:tabLst>
                <a:tab pos="457200" algn="l"/>
              </a:tabLst>
            </a:pPr>
            <a:endParaRPr lang="en-US" sz="2000" kern="1200" spc="200" dirty="0">
              <a:solidFill>
                <a:srgbClr val="262626"/>
              </a:solidFill>
              <a:effectLst/>
              <a:latin typeface="Aptos"/>
              <a:ea typeface="Times New Roman" panose="02020603050405020304" pitchFamily="18" charset="0"/>
              <a:cs typeface="Times New Roman"/>
            </a:endParaRPr>
          </a:p>
          <a:p>
            <a:pPr marL="342900" marR="0" lvl="0" indent="-342900">
              <a:lnSpc>
                <a:spcPct val="90000"/>
              </a:lnSpc>
              <a:spcAft>
                <a:spcPts val="800"/>
              </a:spcAft>
              <a:buFont typeface="Arial" panose="020B0604020202020204" pitchFamily="34" charset="0"/>
              <a:buChar char="•"/>
              <a:tabLst>
                <a:tab pos="457200" algn="l"/>
              </a:tabLst>
            </a:pPr>
            <a:r>
              <a:rPr lang="en-US" sz="2000" spc="200" dirty="0">
                <a:solidFill>
                  <a:srgbClr val="262626"/>
                </a:solidFill>
                <a:latin typeface="Aptos"/>
                <a:ea typeface="Times New Roman" panose="02020603050405020304" pitchFamily="18" charset="0"/>
                <a:cs typeface="Times New Roman"/>
              </a:rPr>
              <a:t>Online Resources Review</a:t>
            </a:r>
            <a:endParaRPr lang="en-US" sz="2000" kern="1200" spc="200" dirty="0">
              <a:solidFill>
                <a:srgbClr val="262626"/>
              </a:solidFill>
              <a:effectLst/>
              <a:latin typeface="Aptos"/>
              <a:ea typeface="Times New Roman" panose="02020603050405020304" pitchFamily="18" charset="0"/>
              <a:cs typeface="Times New Roman" panose="02020603050405020304" pitchFamily="18" charset="0"/>
            </a:endParaRPr>
          </a:p>
          <a:p>
            <a:pPr marL="342900" marR="0" lvl="0" indent="-342900">
              <a:lnSpc>
                <a:spcPct val="90000"/>
              </a:lnSpc>
              <a:spcAft>
                <a:spcPts val="800"/>
              </a:spcAft>
              <a:buFont typeface="Arial" panose="020B0604020202020204" pitchFamily="34" charset="0"/>
              <a:buChar char="•"/>
              <a:tabLst>
                <a:tab pos="457200" algn="l"/>
              </a:tabLst>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90000"/>
              </a:lnSpc>
              <a:spcAft>
                <a:spcPts val="800"/>
              </a:spcAft>
              <a:buFont typeface="Arial" panose="020B0604020202020204" pitchFamily="34" charset="0"/>
              <a:buChar char="•"/>
              <a:tabLst>
                <a:tab pos="457200" algn="l"/>
              </a:tabLst>
            </a:pPr>
            <a:r>
              <a:rPr lang="en-US" sz="2000" kern="1200" spc="200" dirty="0">
                <a:solidFill>
                  <a:srgbClr val="262626"/>
                </a:solidFill>
                <a:effectLst/>
                <a:latin typeface="Aptos"/>
                <a:ea typeface="Times New Roman" panose="02020603050405020304" pitchFamily="18" charset="0"/>
                <a:cs typeface="Times New Roman"/>
              </a:rPr>
              <a:t>Open </a:t>
            </a:r>
            <a:r>
              <a:rPr lang="en-US" sz="2000" spc="200" dirty="0">
                <a:solidFill>
                  <a:srgbClr val="262626"/>
                </a:solidFill>
                <a:latin typeface="Aptos"/>
                <a:ea typeface="Times New Roman" panose="02020603050405020304" pitchFamily="18" charset="0"/>
                <a:cs typeface="Times New Roman"/>
              </a:rPr>
              <a:t>Forum</a:t>
            </a:r>
            <a:r>
              <a:rPr lang="en-US" sz="2000" kern="1200" spc="200" dirty="0">
                <a:solidFill>
                  <a:srgbClr val="262626"/>
                </a:solidFill>
                <a:effectLst/>
                <a:latin typeface="Aptos"/>
                <a:ea typeface="Times New Roman" panose="02020603050405020304" pitchFamily="18" charset="0"/>
                <a:cs typeface="Times New Roman"/>
              </a:rPr>
              <a:t>/</a:t>
            </a:r>
            <a:r>
              <a:rPr lang="en-US" sz="2000" spc="200" dirty="0">
                <a:solidFill>
                  <a:srgbClr val="262626"/>
                </a:solidFill>
                <a:latin typeface="Aptos"/>
                <a:ea typeface="Times New Roman" panose="02020603050405020304" pitchFamily="18" charset="0"/>
                <a:cs typeface="Times New Roman"/>
              </a:rPr>
              <a:t>Q</a:t>
            </a:r>
            <a:r>
              <a:rPr lang="en-US" sz="2000" kern="1200" spc="200" dirty="0">
                <a:solidFill>
                  <a:srgbClr val="262626"/>
                </a:solidFill>
                <a:effectLst/>
                <a:latin typeface="Aptos"/>
                <a:ea typeface="Times New Roman" panose="02020603050405020304" pitchFamily="18" charset="0"/>
                <a:cs typeface="Times New Roman"/>
              </a:rPr>
              <a:t>&amp;</a:t>
            </a:r>
            <a:r>
              <a:rPr lang="en-US" sz="2000" spc="200" dirty="0">
                <a:solidFill>
                  <a:srgbClr val="262626"/>
                </a:solidFill>
                <a:latin typeface="Aptos"/>
                <a:ea typeface="Times New Roman" panose="02020603050405020304" pitchFamily="18" charset="0"/>
                <a:cs typeface="Times New Roman"/>
              </a:rPr>
              <a:t>A Session</a:t>
            </a:r>
            <a:endParaRPr lang="en-US" sz="2000" kern="1200" spc="200" dirty="0">
              <a:solidFill>
                <a:srgbClr val="262626"/>
              </a:solidFill>
              <a:effectLst/>
              <a:latin typeface="Aptos"/>
              <a:ea typeface="Times New Roman" panose="02020603050405020304" pitchFamily="18" charset="0"/>
              <a:cs typeface="Times New Roman" panose="02020603050405020304" pitchFamily="18" charset="0"/>
            </a:endParaRPr>
          </a:p>
          <a:p>
            <a:pPr marL="342900" marR="0" lvl="0" indent="-342900">
              <a:lnSpc>
                <a:spcPct val="90000"/>
              </a:lnSpc>
              <a:spcAft>
                <a:spcPts val="800"/>
              </a:spcAft>
              <a:buFont typeface="Arial" panose="020B0604020202020204" pitchFamily="34" charset="0"/>
              <a:buChar char="•"/>
              <a:tabLst>
                <a:tab pos="457200" algn="l"/>
              </a:tabLst>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90000"/>
              </a:lnSpc>
              <a:spcAft>
                <a:spcPts val="800"/>
              </a:spcAft>
              <a:buFont typeface="Arial" panose="020B0604020202020204" pitchFamily="34" charset="0"/>
              <a:buChar char="•"/>
              <a:tabLst>
                <a:tab pos="457200" algn="l"/>
              </a:tabLst>
            </a:pPr>
            <a:r>
              <a:rPr lang="en-US" sz="2000" kern="1200" spc="200" dirty="0">
                <a:solidFill>
                  <a:srgbClr val="262626"/>
                </a:solidFill>
                <a:effectLst/>
                <a:latin typeface="Aptos"/>
                <a:ea typeface="Times New Roman" panose="02020603050405020304" pitchFamily="18" charset="0"/>
                <a:cs typeface="Times New Roman"/>
              </a:rPr>
              <a:t>Upcoming </a:t>
            </a:r>
            <a:r>
              <a:rPr lang="en-US" sz="2000" spc="200" dirty="0">
                <a:solidFill>
                  <a:srgbClr val="262626"/>
                </a:solidFill>
                <a:latin typeface="Aptos"/>
                <a:ea typeface="Times New Roman" panose="02020603050405020304" pitchFamily="18" charset="0"/>
                <a:cs typeface="Times New Roman"/>
              </a:rPr>
              <a:t>Events</a:t>
            </a:r>
            <a:r>
              <a:rPr lang="en-US" sz="2000" kern="1200" spc="200" dirty="0">
                <a:solidFill>
                  <a:srgbClr val="262626"/>
                </a:solidFill>
                <a:effectLst/>
                <a:latin typeface="Aptos"/>
                <a:ea typeface="Times New Roman" panose="02020603050405020304" pitchFamily="18" charset="0"/>
                <a:cs typeface="Times New Roman"/>
              </a:rPr>
              <a:t>/</a:t>
            </a:r>
            <a:r>
              <a:rPr lang="en-US" sz="2000" spc="200" dirty="0">
                <a:solidFill>
                  <a:srgbClr val="262626"/>
                </a:solidFill>
                <a:latin typeface="Aptos"/>
                <a:ea typeface="Times New Roman" panose="02020603050405020304" pitchFamily="18" charset="0"/>
                <a:cs typeface="Times New Roman"/>
              </a:rPr>
              <a:t>Initiatives</a:t>
            </a:r>
            <a:endParaRPr lang="en-US" sz="2000" kern="1200" spc="200" dirty="0">
              <a:solidFill>
                <a:srgbClr val="262626"/>
              </a:solidFill>
              <a:effectLst/>
              <a:latin typeface="Aptos"/>
              <a:ea typeface="Times New Roman" panose="02020603050405020304" pitchFamily="18" charset="0"/>
              <a:cs typeface="Times New Roman" panose="02020603050405020304" pitchFamily="18" charset="0"/>
            </a:endParaRPr>
          </a:p>
          <a:p>
            <a:pPr marL="342900" marR="0" lvl="0" indent="-342900" algn="ctr">
              <a:lnSpc>
                <a:spcPct val="90000"/>
              </a:lnSpc>
              <a:spcAft>
                <a:spcPts val="800"/>
              </a:spcAft>
              <a:buFont typeface="Arial" panose="020B0604020202020204" pitchFamily="34" charset="0"/>
              <a:buChar char="•"/>
              <a:tabLst>
                <a:tab pos="457200" algn="l"/>
              </a:tabLs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gn="ctr">
              <a:buFont typeface="Arial" panose="020B0604020202020204" pitchFamily="34" charset="0"/>
              <a:buChar char="•"/>
            </a:pPr>
            <a:endParaRPr lang="en-US" sz="2400" cap="all" spc="200" dirty="0">
              <a:solidFill>
                <a:srgbClr val="262626"/>
              </a:solidFill>
              <a:latin typeface="Aptos"/>
              <a:cs typeface="Times New Roman"/>
            </a:endParaRPr>
          </a:p>
        </p:txBody>
      </p:sp>
      <p:pic>
        <p:nvPicPr>
          <p:cNvPr id="13" name="Picture 12" descr="A blue and white logo&#10;&#10;AI-generated content may be incorrect.">
            <a:extLst>
              <a:ext uri="{FF2B5EF4-FFF2-40B4-BE49-F238E27FC236}">
                <a16:creationId xmlns:a16="http://schemas.microsoft.com/office/drawing/2014/main" id="{CDFA99E7-A9DB-2087-AFE7-DB963211A1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27" y="80376"/>
            <a:ext cx="1995976" cy="895056"/>
          </a:xfrm>
          <a:prstGeom prst="rect">
            <a:avLst/>
          </a:prstGeom>
        </p:spPr>
      </p:pic>
    </p:spTree>
    <p:extLst>
      <p:ext uri="{BB962C8B-B14F-4D97-AF65-F5344CB8AC3E}">
        <p14:creationId xmlns:p14="http://schemas.microsoft.com/office/powerpoint/2010/main" val="3293574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10" descr="Top shot of a representation of networks with stick figures.">
            <a:extLst>
              <a:ext uri="{FF2B5EF4-FFF2-40B4-BE49-F238E27FC236}">
                <a16:creationId xmlns:a16="http://schemas.microsoft.com/office/drawing/2014/main" id="{FC50D5FB-0DB6-356D-6AAB-2904C98D9FF6}"/>
              </a:ext>
            </a:extLst>
          </p:cNvPr>
          <p:cNvPicPr>
            <a:picLocks noChangeAspect="1"/>
          </p:cNvPicPr>
          <p:nvPr/>
        </p:nvPicPr>
        <p:blipFill>
          <a:blip r:embed="rId3">
            <a:extLst>
              <a:ext uri="{28A0092B-C50C-407E-A947-70E740481C1C}">
                <a14:useLocalDpi xmlns:a14="http://schemas.microsoft.com/office/drawing/2010/main" val="0"/>
              </a:ext>
            </a:extLst>
          </a:blip>
          <a:srcRect l="31871" r="9018"/>
          <a:stretch>
            <a:fillRect/>
          </a:stretch>
        </p:blipFill>
        <p:spPr>
          <a:xfrm>
            <a:off x="642" y="10"/>
            <a:ext cx="6096000" cy="6857990"/>
          </a:xfrm>
          <a:prstGeom prst="rect">
            <a:avLst/>
          </a:prstGeom>
        </p:spPr>
      </p:pic>
      <p:sp>
        <p:nvSpPr>
          <p:cNvPr id="2" name="Title 1">
            <a:extLst>
              <a:ext uri="{FF2B5EF4-FFF2-40B4-BE49-F238E27FC236}">
                <a16:creationId xmlns:a16="http://schemas.microsoft.com/office/drawing/2014/main" id="{CC07E9CD-4657-8B3A-BB95-85B64DFE7781}"/>
              </a:ext>
            </a:extLst>
          </p:cNvPr>
          <p:cNvSpPr>
            <a:spLocks noGrp="1"/>
          </p:cNvSpPr>
          <p:nvPr>
            <p:ph type="title"/>
          </p:nvPr>
        </p:nvSpPr>
        <p:spPr>
          <a:xfrm>
            <a:off x="804672" y="2841505"/>
            <a:ext cx="4487298" cy="1174991"/>
          </a:xfrm>
          <a:solidFill>
            <a:schemeClr val="tx1">
              <a:alpha val="60000"/>
            </a:schemeClr>
          </a:solidFill>
          <a:ln>
            <a:solidFill>
              <a:schemeClr val="bg1"/>
            </a:solidFill>
          </a:ln>
        </p:spPr>
        <p:txBody>
          <a:bodyPr>
            <a:normAutofit/>
          </a:bodyPr>
          <a:lstStyle/>
          <a:p>
            <a:r>
              <a:rPr lang="en-US" sz="2400">
                <a:solidFill>
                  <a:schemeClr val="bg1"/>
                </a:solidFill>
              </a:rPr>
              <a:t>About US </a:t>
            </a:r>
          </a:p>
        </p:txBody>
      </p:sp>
      <p:sp>
        <p:nvSpPr>
          <p:cNvPr id="7" name="Content Placeholder 6">
            <a:extLst>
              <a:ext uri="{FF2B5EF4-FFF2-40B4-BE49-F238E27FC236}">
                <a16:creationId xmlns:a16="http://schemas.microsoft.com/office/drawing/2014/main" id="{3B067ABE-02C4-F612-79BB-8267EBD46007}"/>
              </a:ext>
            </a:extLst>
          </p:cNvPr>
          <p:cNvSpPr>
            <a:spLocks noGrp="1"/>
          </p:cNvSpPr>
          <p:nvPr>
            <p:ph idx="1"/>
          </p:nvPr>
        </p:nvSpPr>
        <p:spPr>
          <a:xfrm>
            <a:off x="6900672" y="776748"/>
            <a:ext cx="4804931" cy="5732207"/>
          </a:xfrm>
        </p:spPr>
        <p:txBody>
          <a:bodyPr anchor="ctr">
            <a:normAutofit/>
          </a:bodyPr>
          <a:lstStyle/>
          <a:p>
            <a:pPr marL="0" indent="0">
              <a:buNone/>
            </a:pPr>
            <a:endParaRPr lang="en-US" dirty="0">
              <a:latin typeface="Aptos"/>
            </a:endParaRPr>
          </a:p>
          <a:p>
            <a:endParaRPr lang="en-US" dirty="0">
              <a:latin typeface="Aptos"/>
            </a:endParaRPr>
          </a:p>
          <a:p>
            <a:endParaRPr lang="en-US" dirty="0">
              <a:latin typeface="Aptos"/>
            </a:endParaRPr>
          </a:p>
          <a:p>
            <a:r>
              <a:rPr lang="en-US" dirty="0">
                <a:latin typeface="Aptos"/>
              </a:rPr>
              <a:t>Founded in 1952</a:t>
            </a:r>
          </a:p>
          <a:p>
            <a:endParaRPr lang="en-US" dirty="0">
              <a:latin typeface="Aptos"/>
            </a:endParaRPr>
          </a:p>
          <a:p>
            <a:r>
              <a:rPr lang="en-US" dirty="0">
                <a:latin typeface="Aptos"/>
              </a:rPr>
              <a:t>Non-profit, 501c(3) organization</a:t>
            </a:r>
          </a:p>
          <a:p>
            <a:pPr marL="0" indent="0">
              <a:buNone/>
            </a:pPr>
            <a:endParaRPr lang="en-US" dirty="0">
              <a:latin typeface="Aptos"/>
            </a:endParaRPr>
          </a:p>
          <a:p>
            <a:r>
              <a:rPr lang="en-US" dirty="0">
                <a:latin typeface="Aptos"/>
              </a:rPr>
              <a:t>Members include more than 900 accredited baccalaureate, master’s and practice doctorate degree social work programs dedicated to advancing quality social work education</a:t>
            </a:r>
          </a:p>
          <a:p>
            <a:endParaRPr lang="en-US" dirty="0">
              <a:latin typeface="Aptos"/>
            </a:endParaRPr>
          </a:p>
          <a:p>
            <a:r>
              <a:rPr lang="en-US" dirty="0">
                <a:latin typeface="Aptos"/>
              </a:rPr>
              <a:t>CSWE represents everyone who teaches at, studies or works at, or connected to social work programs</a:t>
            </a:r>
          </a:p>
          <a:p>
            <a:endParaRPr lang="en-US" dirty="0">
              <a:latin typeface="Aptos"/>
            </a:endParaRPr>
          </a:p>
          <a:p>
            <a:endParaRPr lang="en-US" dirty="0">
              <a:latin typeface="Aptos"/>
            </a:endParaRPr>
          </a:p>
          <a:p>
            <a:endParaRPr lang="en-US" dirty="0">
              <a:latin typeface="Aptos"/>
            </a:endParaRPr>
          </a:p>
          <a:p>
            <a:endParaRPr lang="en-US" dirty="0">
              <a:latin typeface="Aptos"/>
            </a:endParaRPr>
          </a:p>
          <a:p>
            <a:endParaRPr lang="en-US" dirty="0">
              <a:latin typeface="Aptos"/>
            </a:endParaRPr>
          </a:p>
        </p:txBody>
      </p:sp>
      <p:pic>
        <p:nvPicPr>
          <p:cNvPr id="4" name="Picture 3">
            <a:extLst>
              <a:ext uri="{FF2B5EF4-FFF2-40B4-BE49-F238E27FC236}">
                <a16:creationId xmlns:a16="http://schemas.microsoft.com/office/drawing/2014/main" id="{9B673E78-5A97-F553-8DC7-AD481CFB8F0A}"/>
              </a:ext>
            </a:extLst>
          </p:cNvPr>
          <p:cNvPicPr>
            <a:picLocks noChangeAspect="1"/>
          </p:cNvPicPr>
          <p:nvPr/>
        </p:nvPicPr>
        <p:blipFill>
          <a:blip r:embed="rId4"/>
          <a:stretch>
            <a:fillRect/>
          </a:stretch>
        </p:blipFill>
        <p:spPr>
          <a:xfrm>
            <a:off x="72973" y="0"/>
            <a:ext cx="1727868" cy="776748"/>
          </a:xfrm>
          <a:prstGeom prst="rect">
            <a:avLst/>
          </a:prstGeom>
        </p:spPr>
      </p:pic>
    </p:spTree>
    <p:extLst>
      <p:ext uri="{BB962C8B-B14F-4D97-AF65-F5344CB8AC3E}">
        <p14:creationId xmlns:p14="http://schemas.microsoft.com/office/powerpoint/2010/main" val="2935513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98306-8E32-5C2A-53DF-1AD001134155}"/>
              </a:ext>
            </a:extLst>
          </p:cNvPr>
          <p:cNvSpPr>
            <a:spLocks noGrp="1"/>
          </p:cNvSpPr>
          <p:nvPr>
            <p:ph type="title"/>
          </p:nvPr>
        </p:nvSpPr>
        <p:spPr>
          <a:xfrm>
            <a:off x="3439200" y="1118420"/>
            <a:ext cx="4959002" cy="970879"/>
          </a:xfrm>
        </p:spPr>
        <p:txBody>
          <a:bodyPr>
            <a:noAutofit/>
          </a:bodyPr>
          <a:lstStyle/>
          <a:p>
            <a:r>
              <a:rPr lang="en-US" sz="3200">
                <a:latin typeface="Aptos" panose="020B0004020202020204" pitchFamily="34" charset="0"/>
              </a:rPr>
              <a:t>Our Core purpose</a:t>
            </a:r>
          </a:p>
        </p:txBody>
      </p:sp>
      <p:sp>
        <p:nvSpPr>
          <p:cNvPr id="3" name="Content Placeholder 2">
            <a:extLst>
              <a:ext uri="{FF2B5EF4-FFF2-40B4-BE49-F238E27FC236}">
                <a16:creationId xmlns:a16="http://schemas.microsoft.com/office/drawing/2014/main" id="{40AD709B-43BD-FE29-5821-736F92C9863B}"/>
              </a:ext>
            </a:extLst>
          </p:cNvPr>
          <p:cNvSpPr>
            <a:spLocks noGrp="1"/>
          </p:cNvSpPr>
          <p:nvPr>
            <p:ph idx="1"/>
          </p:nvPr>
        </p:nvSpPr>
        <p:spPr>
          <a:xfrm>
            <a:off x="2201009" y="2440710"/>
            <a:ext cx="7729728" cy="1058885"/>
          </a:xfrm>
        </p:spPr>
        <p:txBody>
          <a:bodyPr/>
          <a:lstStyle/>
          <a:p>
            <a:pPr marL="0" indent="0">
              <a:buNone/>
            </a:pPr>
            <a:r>
              <a:rPr lang="en-US">
                <a:latin typeface="Aptos" panose="020B0004020202020204" pitchFamily="34" charset="0"/>
              </a:rPr>
              <a:t>To ensure a well-educated social work profession equipped to advocate for and promote education, health, well-being, universal rights, and justice in a diverse world.</a:t>
            </a:r>
          </a:p>
        </p:txBody>
      </p:sp>
      <p:pic>
        <p:nvPicPr>
          <p:cNvPr id="4" name="Picture 3">
            <a:extLst>
              <a:ext uri="{FF2B5EF4-FFF2-40B4-BE49-F238E27FC236}">
                <a16:creationId xmlns:a16="http://schemas.microsoft.com/office/drawing/2014/main" id="{21CBEF4E-1002-53B3-AA51-74184167B4EE}"/>
              </a:ext>
            </a:extLst>
          </p:cNvPr>
          <p:cNvPicPr>
            <a:picLocks noChangeAspect="1"/>
          </p:cNvPicPr>
          <p:nvPr/>
        </p:nvPicPr>
        <p:blipFill>
          <a:blip r:embed="rId3"/>
          <a:stretch>
            <a:fillRect/>
          </a:stretch>
        </p:blipFill>
        <p:spPr>
          <a:xfrm>
            <a:off x="81937" y="68502"/>
            <a:ext cx="1993565" cy="896190"/>
          </a:xfrm>
          <a:prstGeom prst="rect">
            <a:avLst/>
          </a:prstGeom>
        </p:spPr>
      </p:pic>
      <p:sp>
        <p:nvSpPr>
          <p:cNvPr id="5" name="Title 1">
            <a:extLst>
              <a:ext uri="{FF2B5EF4-FFF2-40B4-BE49-F238E27FC236}">
                <a16:creationId xmlns:a16="http://schemas.microsoft.com/office/drawing/2014/main" id="{42F49F25-BAE4-D643-039C-04C19B9DD851}"/>
              </a:ext>
            </a:extLst>
          </p:cNvPr>
          <p:cNvSpPr txBox="1">
            <a:spLocks/>
          </p:cNvSpPr>
          <p:nvPr/>
        </p:nvSpPr>
        <p:spPr>
          <a:xfrm>
            <a:off x="3712445" y="3645883"/>
            <a:ext cx="4412511" cy="782554"/>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en-US" sz="3200">
                <a:latin typeface="Aptos" panose="020B0004020202020204" pitchFamily="34" charset="0"/>
              </a:rPr>
              <a:t>Our mission </a:t>
            </a:r>
          </a:p>
        </p:txBody>
      </p:sp>
      <p:sp>
        <p:nvSpPr>
          <p:cNvPr id="6" name="Content Placeholder 2">
            <a:extLst>
              <a:ext uri="{FF2B5EF4-FFF2-40B4-BE49-F238E27FC236}">
                <a16:creationId xmlns:a16="http://schemas.microsoft.com/office/drawing/2014/main" id="{E4D54C7B-84C9-231F-A365-0431657BBC59}"/>
              </a:ext>
            </a:extLst>
          </p:cNvPr>
          <p:cNvSpPr txBox="1">
            <a:spLocks/>
          </p:cNvSpPr>
          <p:nvPr/>
        </p:nvSpPr>
        <p:spPr>
          <a:xfrm>
            <a:off x="2231136" y="4569895"/>
            <a:ext cx="7729728" cy="125553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a:latin typeface="Aptos" panose="020B0004020202020204" pitchFamily="34" charset="0"/>
              </a:rPr>
              <a:t>To advance excellence and innovation in social work education, by providing leadership and scholarship, to ensure quality in teaching and learning, supporting critical thinking, empathy, and advocacy to strengthen the capacity of our membership.</a:t>
            </a:r>
          </a:p>
        </p:txBody>
      </p:sp>
    </p:spTree>
    <p:extLst>
      <p:ext uri="{BB962C8B-B14F-4D97-AF65-F5344CB8AC3E}">
        <p14:creationId xmlns:p14="http://schemas.microsoft.com/office/powerpoint/2010/main" val="272607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16E8-244D-8BA9-AFAC-CADE638FD11A}"/>
              </a:ext>
            </a:extLst>
          </p:cNvPr>
          <p:cNvSpPr>
            <a:spLocks noGrp="1"/>
          </p:cNvSpPr>
          <p:nvPr>
            <p:ph type="title"/>
          </p:nvPr>
        </p:nvSpPr>
        <p:spPr>
          <a:xfrm>
            <a:off x="2773396" y="964692"/>
            <a:ext cx="7729728" cy="1188720"/>
          </a:xfrm>
        </p:spPr>
        <p:txBody>
          <a:bodyPr>
            <a:normAutofit/>
          </a:bodyPr>
          <a:lstStyle/>
          <a:p>
            <a:r>
              <a:rPr lang="en-US" sz="3200">
                <a:latin typeface="Aptos" panose="020B0004020202020204" pitchFamily="34" charset="0"/>
              </a:rPr>
              <a:t>2026 Strategic plan</a:t>
            </a:r>
          </a:p>
        </p:txBody>
      </p:sp>
      <p:sp>
        <p:nvSpPr>
          <p:cNvPr id="3" name="Content Placeholder 2">
            <a:extLst>
              <a:ext uri="{FF2B5EF4-FFF2-40B4-BE49-F238E27FC236}">
                <a16:creationId xmlns:a16="http://schemas.microsoft.com/office/drawing/2014/main" id="{CFC0C06F-8880-E429-F13A-DC53A87A5261}"/>
              </a:ext>
            </a:extLst>
          </p:cNvPr>
          <p:cNvSpPr>
            <a:spLocks noGrp="1"/>
          </p:cNvSpPr>
          <p:nvPr>
            <p:ph sz="half" idx="1"/>
          </p:nvPr>
        </p:nvSpPr>
        <p:spPr>
          <a:xfrm>
            <a:off x="559357" y="2638044"/>
            <a:ext cx="2872101" cy="3101982"/>
          </a:xfrm>
          <a:solidFill>
            <a:schemeClr val="accent1"/>
          </a:solidFill>
        </p:spPr>
        <p:txBody>
          <a:bodyPr>
            <a:normAutofit lnSpcReduction="10000"/>
          </a:bodyPr>
          <a:lstStyle/>
          <a:p>
            <a:endParaRPr lang="en-US" dirty="0">
              <a:latin typeface="Aptos" panose="020B0004020202020204" pitchFamily="34" charset="0"/>
            </a:endParaRPr>
          </a:p>
          <a:p>
            <a:endParaRPr lang="en-US" dirty="0">
              <a:latin typeface="Aptos" panose="020B0004020202020204" pitchFamily="34" charset="0"/>
            </a:endParaRPr>
          </a:p>
          <a:p>
            <a:pPr marL="0" indent="0">
              <a:buNone/>
            </a:pPr>
            <a:endParaRPr lang="en-US" b="1" u="sng" dirty="0">
              <a:latin typeface="Aptos" panose="020B0004020202020204" pitchFamily="34" charset="0"/>
            </a:endParaRPr>
          </a:p>
          <a:p>
            <a:pPr marL="0" indent="0">
              <a:buNone/>
            </a:pPr>
            <a:r>
              <a:rPr lang="en-US" b="1" u="sng" dirty="0">
                <a:latin typeface="Aptos" panose="020B0004020202020204" pitchFamily="34" charset="0"/>
              </a:rPr>
              <a:t>Goal One:</a:t>
            </a:r>
          </a:p>
          <a:p>
            <a:pPr marL="0" indent="0">
              <a:buNone/>
            </a:pPr>
            <a:r>
              <a:rPr lang="en-US" sz="1200" b="1" i="0" dirty="0">
                <a:solidFill>
                  <a:srgbClr val="2D2D2D"/>
                </a:solidFill>
                <a:effectLst/>
                <a:latin typeface="Aptos" panose="020B0004020202020204" pitchFamily="34" charset="0"/>
              </a:rPr>
              <a:t>Anticipate the implications and opportunities of artificial intelligence (AI) and other disruptive technologies and position the Council on Social Work Education (CSWE) to be a leader in this area on behalf of social work education and the profession of social work.</a:t>
            </a:r>
            <a:endParaRPr lang="en-US" sz="1200" b="1" dirty="0">
              <a:latin typeface="Aptos" panose="020B0004020202020204" pitchFamily="34" charset="0"/>
            </a:endParaRPr>
          </a:p>
        </p:txBody>
      </p:sp>
      <p:pic>
        <p:nvPicPr>
          <p:cNvPr id="7" name="Content Placeholder 6" descr="Laptop outline">
            <a:extLst>
              <a:ext uri="{FF2B5EF4-FFF2-40B4-BE49-F238E27FC236}">
                <a16:creationId xmlns:a16="http://schemas.microsoft.com/office/drawing/2014/main" id="{B17FDCDC-586E-5F1B-0182-1F4FC6A600C2}"/>
              </a:ext>
            </a:extLst>
          </p:cNvPr>
          <p:cNvPicPr>
            <a:picLocks noGrp="1" noChangeAspect="1"/>
          </p:cNvPicPr>
          <p:nvPr>
            <p:ph sz="half" idx="2"/>
          </p:nvPr>
        </p:nvPicPr>
        <p:blipFill>
          <a:blip r:embed="rId3">
            <a:extLst>
              <a:ext uri="{96DAC541-7B7A-43D3-8B79-37D633B846F1}">
                <asvg:svgBlip xmlns:asvg="http://schemas.microsoft.com/office/drawing/2016/SVG/main" r:embed="rId4"/>
              </a:ext>
            </a:extLst>
          </a:blip>
          <a:stretch>
            <a:fillRect/>
          </a:stretch>
        </p:blipFill>
        <p:spPr>
          <a:xfrm>
            <a:off x="1484673" y="2569760"/>
            <a:ext cx="914400" cy="914400"/>
          </a:xfrm>
        </p:spPr>
      </p:pic>
      <p:sp>
        <p:nvSpPr>
          <p:cNvPr id="8" name="Content Placeholder 2">
            <a:extLst>
              <a:ext uri="{FF2B5EF4-FFF2-40B4-BE49-F238E27FC236}">
                <a16:creationId xmlns:a16="http://schemas.microsoft.com/office/drawing/2014/main" id="{08D1ABA7-3205-C232-86B7-E7D25CBEFC87}"/>
              </a:ext>
            </a:extLst>
          </p:cNvPr>
          <p:cNvSpPr txBox="1">
            <a:spLocks/>
          </p:cNvSpPr>
          <p:nvPr/>
        </p:nvSpPr>
        <p:spPr>
          <a:xfrm>
            <a:off x="4505925" y="2611546"/>
            <a:ext cx="2872101" cy="3101982"/>
          </a:xfrm>
          <a:prstGeom prst="rect">
            <a:avLst/>
          </a:prstGeom>
          <a:solidFill>
            <a:srgbClr val="C1CCE1"/>
          </a:solidFill>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endParaRPr lang="en-US">
              <a:latin typeface="Aptos" panose="020B0004020202020204" pitchFamily="34" charset="0"/>
            </a:endParaRPr>
          </a:p>
          <a:p>
            <a:endParaRPr lang="en-US">
              <a:latin typeface="Aptos" panose="020B0004020202020204" pitchFamily="34" charset="0"/>
            </a:endParaRPr>
          </a:p>
          <a:p>
            <a:pPr marL="0" indent="0">
              <a:buNone/>
            </a:pPr>
            <a:endParaRPr lang="en-US" b="1" u="sng">
              <a:latin typeface="Aptos" panose="020B0004020202020204" pitchFamily="34" charset="0"/>
            </a:endParaRPr>
          </a:p>
          <a:p>
            <a:pPr marL="0" indent="0">
              <a:buNone/>
            </a:pPr>
            <a:r>
              <a:rPr lang="en-US" b="1" u="sng">
                <a:latin typeface="Aptos" panose="020B0004020202020204" pitchFamily="34" charset="0"/>
              </a:rPr>
              <a:t>Goal Two:</a:t>
            </a:r>
          </a:p>
          <a:p>
            <a:pPr marL="0" indent="0">
              <a:buNone/>
            </a:pPr>
            <a:r>
              <a:rPr lang="en-US" sz="1200" b="1" i="0">
                <a:solidFill>
                  <a:srgbClr val="2D2D2D"/>
                </a:solidFill>
                <a:effectLst/>
                <a:latin typeface="Aptos" panose="020B0004020202020204" pitchFamily="34" charset="0"/>
              </a:rPr>
              <a:t>Develop transformative leaders that uphold our core professional values and stand with our accredited social work education programs to effect change on behalf of society.</a:t>
            </a:r>
            <a:endParaRPr lang="en-US" sz="1200" b="1">
              <a:latin typeface="Aptos" panose="020B0004020202020204" pitchFamily="34" charset="0"/>
            </a:endParaRPr>
          </a:p>
        </p:txBody>
      </p:sp>
      <p:pic>
        <p:nvPicPr>
          <p:cNvPr id="10" name="Graphic 9" descr="Management with solid fill">
            <a:extLst>
              <a:ext uri="{FF2B5EF4-FFF2-40B4-BE49-F238E27FC236}">
                <a16:creationId xmlns:a16="http://schemas.microsoft.com/office/drawing/2014/main" id="{76A43F6D-ADAE-8B79-66B7-424A7A3C71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71109" y="2638044"/>
            <a:ext cx="846116" cy="846116"/>
          </a:xfrm>
          <a:prstGeom prst="rect">
            <a:avLst/>
          </a:prstGeom>
        </p:spPr>
      </p:pic>
      <p:sp>
        <p:nvSpPr>
          <p:cNvPr id="11" name="Content Placeholder 2">
            <a:extLst>
              <a:ext uri="{FF2B5EF4-FFF2-40B4-BE49-F238E27FC236}">
                <a16:creationId xmlns:a16="http://schemas.microsoft.com/office/drawing/2014/main" id="{009EF8F7-EEE4-6EE8-2B36-DE05F4C9E5E4}"/>
              </a:ext>
            </a:extLst>
          </p:cNvPr>
          <p:cNvSpPr txBox="1">
            <a:spLocks/>
          </p:cNvSpPr>
          <p:nvPr/>
        </p:nvSpPr>
        <p:spPr>
          <a:xfrm>
            <a:off x="8356877" y="2611546"/>
            <a:ext cx="2872101" cy="3101982"/>
          </a:xfrm>
          <a:prstGeom prst="rect">
            <a:avLst/>
          </a:prstGeom>
          <a:solidFill>
            <a:schemeClr val="accent3">
              <a:lumMod val="60000"/>
              <a:lumOff val="40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endParaRPr lang="en-US">
              <a:latin typeface="Aptos" panose="020B0004020202020204" pitchFamily="34" charset="0"/>
            </a:endParaRPr>
          </a:p>
          <a:p>
            <a:endParaRPr lang="en-US">
              <a:latin typeface="Aptos" panose="020B0004020202020204" pitchFamily="34" charset="0"/>
            </a:endParaRPr>
          </a:p>
          <a:p>
            <a:pPr marL="0" indent="0">
              <a:buNone/>
            </a:pPr>
            <a:endParaRPr lang="en-US" b="1" u="sng">
              <a:latin typeface="Aptos" panose="020B0004020202020204" pitchFamily="34" charset="0"/>
            </a:endParaRPr>
          </a:p>
          <a:p>
            <a:pPr marL="0" indent="0">
              <a:buNone/>
            </a:pPr>
            <a:r>
              <a:rPr lang="en-US" b="1" u="sng">
                <a:latin typeface="Aptos" panose="020B0004020202020204" pitchFamily="34" charset="0"/>
              </a:rPr>
              <a:t>Goal Three:</a:t>
            </a:r>
          </a:p>
          <a:p>
            <a:pPr marL="0" indent="0">
              <a:buNone/>
            </a:pPr>
            <a:r>
              <a:rPr lang="en-US" sz="1200" b="1" i="0">
                <a:solidFill>
                  <a:srgbClr val="2D2D2D"/>
                </a:solidFill>
                <a:effectLst/>
                <a:latin typeface="Aptos" panose="020B0004020202020204" pitchFamily="34" charset="0"/>
              </a:rPr>
              <a:t>Become increasingly accessible and responsive to the needs of CSWE’s student members</a:t>
            </a:r>
            <a:r>
              <a:rPr lang="en-US" sz="1200" b="0" i="0">
                <a:solidFill>
                  <a:srgbClr val="2D2D2D"/>
                </a:solidFill>
                <a:effectLst/>
                <a:latin typeface="Aptos" panose="020B0004020202020204" pitchFamily="34" charset="0"/>
              </a:rPr>
              <a:t>.</a:t>
            </a:r>
            <a:endParaRPr lang="en-US" sz="1200">
              <a:latin typeface="Aptos" panose="020B0004020202020204" pitchFamily="34" charset="0"/>
            </a:endParaRPr>
          </a:p>
        </p:txBody>
      </p:sp>
      <p:pic>
        <p:nvPicPr>
          <p:cNvPr id="13" name="Graphic 12" descr="Graduation cap with solid fill">
            <a:extLst>
              <a:ext uri="{FF2B5EF4-FFF2-40B4-BE49-F238E27FC236}">
                <a16:creationId xmlns:a16="http://schemas.microsoft.com/office/drawing/2014/main" id="{3AAA5620-1DD0-81BE-FD16-F0E4D14F79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35727" y="2589964"/>
            <a:ext cx="914400" cy="914400"/>
          </a:xfrm>
          <a:prstGeom prst="rect">
            <a:avLst/>
          </a:prstGeom>
        </p:spPr>
      </p:pic>
      <p:pic>
        <p:nvPicPr>
          <p:cNvPr id="14" name="Picture 13">
            <a:extLst>
              <a:ext uri="{FF2B5EF4-FFF2-40B4-BE49-F238E27FC236}">
                <a16:creationId xmlns:a16="http://schemas.microsoft.com/office/drawing/2014/main" id="{E358745B-C62B-C3C0-BF3B-E204C5D26A24}"/>
              </a:ext>
            </a:extLst>
          </p:cNvPr>
          <p:cNvPicPr>
            <a:picLocks noChangeAspect="1"/>
          </p:cNvPicPr>
          <p:nvPr/>
        </p:nvPicPr>
        <p:blipFill>
          <a:blip r:embed="rId9"/>
          <a:stretch>
            <a:fillRect/>
          </a:stretch>
        </p:blipFill>
        <p:spPr>
          <a:xfrm>
            <a:off x="81937" y="68502"/>
            <a:ext cx="1993565" cy="896190"/>
          </a:xfrm>
          <a:prstGeom prst="rect">
            <a:avLst/>
          </a:prstGeom>
        </p:spPr>
      </p:pic>
    </p:spTree>
    <p:extLst>
      <p:ext uri="{BB962C8B-B14F-4D97-AF65-F5344CB8AC3E}">
        <p14:creationId xmlns:p14="http://schemas.microsoft.com/office/powerpoint/2010/main" val="1500884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Colleagues huddle">
            <a:extLst>
              <a:ext uri="{FF2B5EF4-FFF2-40B4-BE49-F238E27FC236}">
                <a16:creationId xmlns:a16="http://schemas.microsoft.com/office/drawing/2014/main" id="{EDDCE3C8-BF58-90A7-2ABA-8C4A420AD32F}"/>
              </a:ext>
            </a:extLst>
          </p:cNvPr>
          <p:cNvPicPr>
            <a:picLocks noChangeAspect="1"/>
          </p:cNvPicPr>
          <p:nvPr/>
        </p:nvPicPr>
        <p:blipFill>
          <a:blip r:embed="rId3">
            <a:duotone>
              <a:schemeClr val="accent2">
                <a:shade val="45000"/>
                <a:satMod val="135000"/>
              </a:schemeClr>
              <a:prstClr val="white"/>
            </a:duotone>
            <a:alphaModFix amt="70000"/>
            <a:extLst>
              <a:ext uri="{28A0092B-C50C-407E-A947-70E740481C1C}">
                <a14:useLocalDpi xmlns:a14="http://schemas.microsoft.com/office/drawing/2010/main" val="0"/>
              </a:ext>
            </a:extLst>
          </a:blip>
          <a:srcRect t="9015" b="6715"/>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8CF19CF8-E721-78D3-F960-27A8E6090A0D}"/>
              </a:ext>
            </a:extLst>
          </p:cNvPr>
          <p:cNvSpPr>
            <a:spLocks noGrp="1"/>
          </p:cNvSpPr>
          <p:nvPr>
            <p:ph type="title"/>
          </p:nvPr>
        </p:nvSpPr>
        <p:spPr>
          <a:xfrm>
            <a:off x="1600200" y="2386744"/>
            <a:ext cx="8991600" cy="1645920"/>
          </a:xfrm>
        </p:spPr>
        <p:txBody>
          <a:bodyPr vert="horz" lIns="274320" tIns="182880" rIns="274320" bIns="182880" rtlCol="0" anchor="ctr" anchorCtr="1">
            <a:normAutofit/>
          </a:bodyPr>
          <a:lstStyle/>
          <a:p>
            <a:r>
              <a:rPr lang="en-US" sz="3800">
                <a:solidFill>
                  <a:srgbClr val="262626"/>
                </a:solidFill>
                <a:latin typeface="Aptos" panose="020B0004020202020204" pitchFamily="34" charset="0"/>
              </a:rPr>
              <a:t>Membership Program overview</a:t>
            </a:r>
          </a:p>
        </p:txBody>
      </p:sp>
      <p:pic>
        <p:nvPicPr>
          <p:cNvPr id="3" name="Picture 2">
            <a:extLst>
              <a:ext uri="{FF2B5EF4-FFF2-40B4-BE49-F238E27FC236}">
                <a16:creationId xmlns:a16="http://schemas.microsoft.com/office/drawing/2014/main" id="{39D622DD-FDEE-081E-6859-5B6F756978DF}"/>
              </a:ext>
            </a:extLst>
          </p:cNvPr>
          <p:cNvPicPr>
            <a:picLocks noChangeAspect="1"/>
          </p:cNvPicPr>
          <p:nvPr/>
        </p:nvPicPr>
        <p:blipFill>
          <a:blip r:embed="rId4"/>
          <a:stretch>
            <a:fillRect/>
          </a:stretch>
        </p:blipFill>
        <p:spPr>
          <a:xfrm>
            <a:off x="81937" y="68502"/>
            <a:ext cx="1993565" cy="896190"/>
          </a:xfrm>
          <a:prstGeom prst="rect">
            <a:avLst/>
          </a:prstGeom>
        </p:spPr>
      </p:pic>
    </p:spTree>
    <p:extLst>
      <p:ext uri="{BB962C8B-B14F-4D97-AF65-F5344CB8AC3E}">
        <p14:creationId xmlns:p14="http://schemas.microsoft.com/office/powerpoint/2010/main" val="2339134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5928F-0219-B09A-10F9-E70623F61305}"/>
              </a:ext>
            </a:extLst>
          </p:cNvPr>
          <p:cNvSpPr>
            <a:spLocks noGrp="1"/>
          </p:cNvSpPr>
          <p:nvPr>
            <p:ph type="ctrTitle"/>
          </p:nvPr>
        </p:nvSpPr>
        <p:spPr>
          <a:xfrm>
            <a:off x="2796361" y="1097341"/>
            <a:ext cx="7719239" cy="666885"/>
          </a:xfrm>
        </p:spPr>
        <p:txBody>
          <a:bodyPr>
            <a:noAutofit/>
          </a:bodyPr>
          <a:lstStyle/>
          <a:p>
            <a:r>
              <a:rPr lang="en-US" sz="3200">
                <a:latin typeface="Aptos" panose="020B0004020202020204" pitchFamily="34" charset="0"/>
              </a:rPr>
              <a:t>Membership Categories</a:t>
            </a:r>
          </a:p>
        </p:txBody>
      </p:sp>
      <p:sp>
        <p:nvSpPr>
          <p:cNvPr id="3" name="Subtitle 2">
            <a:extLst>
              <a:ext uri="{FF2B5EF4-FFF2-40B4-BE49-F238E27FC236}">
                <a16:creationId xmlns:a16="http://schemas.microsoft.com/office/drawing/2014/main" id="{B857EDC0-9ECF-7195-5EF5-8BA2B64648C5}"/>
              </a:ext>
            </a:extLst>
          </p:cNvPr>
          <p:cNvSpPr>
            <a:spLocks noGrp="1"/>
          </p:cNvSpPr>
          <p:nvPr>
            <p:ph type="subTitle" idx="1"/>
          </p:nvPr>
        </p:nvSpPr>
        <p:spPr>
          <a:xfrm>
            <a:off x="550607" y="2160637"/>
            <a:ext cx="4866968" cy="4426976"/>
          </a:xfrm>
        </p:spPr>
        <p:txBody>
          <a:bodyPr vert="horz" lIns="91440" tIns="45720" rIns="91440" bIns="45720" rtlCol="0" anchor="t">
            <a:normAutofit/>
          </a:bodyPr>
          <a:lstStyle/>
          <a:p>
            <a:pPr marL="342900" indent="-342900">
              <a:buFont typeface="Wingdings" panose="05000000000000000000" pitchFamily="2" charset="2"/>
              <a:buChar char="§"/>
            </a:pPr>
            <a:r>
              <a:rPr lang="en-US" b="1" dirty="0">
                <a:latin typeface="Aptos" panose="020B0004020202020204" pitchFamily="34" charset="0"/>
              </a:rPr>
              <a:t>Program Membership</a:t>
            </a:r>
          </a:p>
          <a:p>
            <a:pPr marR="0" lvl="0" algn="l">
              <a:lnSpc>
                <a:spcPct val="115000"/>
              </a:lnSpc>
              <a:spcAft>
                <a:spcPts val="800"/>
              </a:spcAft>
            </a:pPr>
            <a:r>
              <a:rPr lang="en-US" sz="1700" dirty="0">
                <a:latin typeface="Aptos" panose="020B0004020202020204" pitchFamily="34" charset="0"/>
              </a:rPr>
              <a:t>Institutional membership (accredited programs)</a:t>
            </a:r>
          </a:p>
          <a:p>
            <a:pPr marL="285750" marR="0" lvl="0" indent="-285750" algn="l">
              <a:lnSpc>
                <a:spcPct val="115000"/>
              </a:lnSpc>
              <a:spcAft>
                <a:spcPts val="800"/>
              </a:spcAft>
              <a:buFont typeface="Wingdings" panose="05000000000000000000" pitchFamily="2" charset="2"/>
              <a:buChar char="§"/>
            </a:pPr>
            <a:r>
              <a:rPr lang="en-US" sz="1700" i="1" kern="100" dirty="0">
                <a:latin typeface="Aptos" panose="020B0004020202020204" pitchFamily="34" charset="0"/>
                <a:ea typeface="Aptos" panose="020B0004020202020204" pitchFamily="34" charset="0"/>
                <a:cs typeface="Times New Roman"/>
              </a:rPr>
              <a:t>Includes current, emeritus, faculty, students, administrators, and staff of the specific program</a:t>
            </a:r>
          </a:p>
          <a:p>
            <a:pPr marL="342900" marR="0" lvl="0" indent="-342900" algn="l">
              <a:lnSpc>
                <a:spcPct val="115000"/>
              </a:lnSpc>
              <a:spcAft>
                <a:spcPts val="800"/>
              </a:spcAft>
              <a:buFont typeface="Wingdings" panose="05050102010706020507" pitchFamily="18" charset="2"/>
              <a:buChar char="§"/>
            </a:pPr>
            <a:r>
              <a:rPr lang="en-US" sz="1700" kern="100" dirty="0">
                <a:latin typeface="Aptos" panose="020B0004020202020204" pitchFamily="34" charset="0"/>
                <a:ea typeface="Aptos" panose="020B0004020202020204" pitchFamily="34" charset="0"/>
                <a:cs typeface="Times New Roman"/>
              </a:rPr>
              <a:t>All affiliated individuals receive CSWE member benefits</a:t>
            </a:r>
          </a:p>
          <a:p>
            <a:pPr marL="342900" marR="0" lvl="0" indent="-342900" algn="l">
              <a:lnSpc>
                <a:spcPct val="115000"/>
              </a:lnSpc>
              <a:spcAft>
                <a:spcPts val="800"/>
              </a:spcAft>
              <a:buFont typeface="Wingdings" panose="05050102010706020507" pitchFamily="18" charset="2"/>
              <a:buChar char="§"/>
            </a:pPr>
            <a:r>
              <a:rPr lang="en-US" sz="1700" dirty="0">
                <a:latin typeface="Aptos" panose="020B0004020202020204" pitchFamily="34" charset="0"/>
              </a:rPr>
              <a:t>Membership dues cost is based</a:t>
            </a:r>
            <a:r>
              <a:rPr lang="en-US" sz="1700" kern="100" dirty="0">
                <a:latin typeface="Aptos" panose="020B0004020202020204" pitchFamily="34" charset="0"/>
                <a:ea typeface="Aptos" panose="020B0004020202020204" pitchFamily="34" charset="0"/>
                <a:cs typeface="Times New Roman"/>
              </a:rPr>
              <a:t> on the program size (</a:t>
            </a:r>
            <a:r>
              <a:rPr lang="en-US" sz="1700" i="1" kern="100" dirty="0">
                <a:latin typeface="Aptos" panose="020B0004020202020204" pitchFamily="34" charset="0"/>
                <a:ea typeface="Aptos" panose="020B0004020202020204" pitchFamily="34" charset="0"/>
                <a:cs typeface="Times New Roman"/>
              </a:rPr>
              <a:t>number of graduates from previous year’s submitted Annual Survey report)</a:t>
            </a:r>
          </a:p>
          <a:p>
            <a:pPr marL="342900" marR="0" lvl="0" indent="-342900" algn="l">
              <a:lnSpc>
                <a:spcPct val="115000"/>
              </a:lnSpc>
              <a:spcAft>
                <a:spcPts val="800"/>
              </a:spcAft>
              <a:buFont typeface="Wingdings" panose="05050102010706020507" pitchFamily="18" charset="2"/>
              <a:buChar char="§"/>
            </a:pPr>
            <a:endParaRPr lang="en-US" sz="1700" kern="100" dirty="0">
              <a:effectLst/>
              <a:latin typeface="Aptos" panose="020B0004020202020204" pitchFamily="34" charset="0"/>
              <a:ea typeface="Aptos" panose="020B0004020202020204" pitchFamily="34" charset="0"/>
              <a:cs typeface="Times New Roman"/>
            </a:endParaRPr>
          </a:p>
        </p:txBody>
      </p:sp>
      <p:sp>
        <p:nvSpPr>
          <p:cNvPr id="4" name="Subtitle 2">
            <a:extLst>
              <a:ext uri="{FF2B5EF4-FFF2-40B4-BE49-F238E27FC236}">
                <a16:creationId xmlns:a16="http://schemas.microsoft.com/office/drawing/2014/main" id="{31B4E940-A1CE-BCA0-BEBE-7958091E94F7}"/>
              </a:ext>
            </a:extLst>
          </p:cNvPr>
          <p:cNvSpPr txBox="1">
            <a:spLocks/>
          </p:cNvSpPr>
          <p:nvPr/>
        </p:nvSpPr>
        <p:spPr>
          <a:xfrm>
            <a:off x="5782237" y="2147384"/>
            <a:ext cx="6086167" cy="3955027"/>
          </a:xfrm>
          <a:prstGeom prst="rect">
            <a:avLst/>
          </a:prstGeom>
          <a:noFill/>
        </p:spPr>
        <p:txBody>
          <a:bodyPr vert="horz" lIns="91440" tIns="45720" rIns="91440" bIns="45720" rtlCol="0" anchor="t">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marL="342900" indent="-342900">
              <a:buFont typeface="Wingdings" panose="020B0604020202020204" pitchFamily="34" charset="0"/>
              <a:buChar char="§"/>
            </a:pPr>
            <a:r>
              <a:rPr lang="en-US" b="1" dirty="0">
                <a:latin typeface="Aptos" panose="020B0004020202020204" pitchFamily="34" charset="0"/>
              </a:rPr>
              <a:t>Individual Membership</a:t>
            </a:r>
            <a:endParaRPr lang="en-US" dirty="0">
              <a:latin typeface="Aptos" panose="020B0004020202020204" pitchFamily="34" charset="0"/>
            </a:endParaRPr>
          </a:p>
          <a:p>
            <a:pPr marR="0" lvl="0" algn="l">
              <a:lnSpc>
                <a:spcPct val="115000"/>
              </a:lnSpc>
              <a:spcAft>
                <a:spcPts val="800"/>
              </a:spcAft>
            </a:pPr>
            <a:r>
              <a:rPr lang="en-US" sz="1700" b="1" i="1" dirty="0">
                <a:latin typeface="Aptos" panose="020B0004020202020204" pitchFamily="34" charset="0"/>
              </a:rPr>
              <a:t>Associate</a:t>
            </a:r>
            <a:r>
              <a:rPr lang="en-US" sz="1700" dirty="0">
                <a:latin typeface="Aptos" panose="020B0004020202020204" pitchFamily="34" charset="0"/>
              </a:rPr>
              <a:t> membership – </a:t>
            </a:r>
            <a:r>
              <a:rPr lang="en-US" sz="1700" kern="100" dirty="0">
                <a:effectLst/>
                <a:latin typeface="Aptos" panose="020B0004020202020204" pitchFamily="34" charset="0"/>
                <a:ea typeface="Aptos" panose="020B0004020202020204" pitchFamily="34" charset="0"/>
                <a:cs typeface="Times New Roman"/>
              </a:rPr>
              <a:t>Available to non-CSWE members who are not members of CSWE through a program’s institutional membership.</a:t>
            </a:r>
          </a:p>
          <a:p>
            <a:pPr marL="285750" marR="0" lvl="0" indent="-285750" algn="l">
              <a:lnSpc>
                <a:spcPct val="120000"/>
              </a:lnSpc>
              <a:spcAft>
                <a:spcPts val="800"/>
              </a:spcAft>
              <a:buFont typeface="Wingdings" panose="05000000000000000000" pitchFamily="2" charset="2"/>
              <a:buChar char="§"/>
            </a:pPr>
            <a:r>
              <a:rPr lang="en-US" sz="1700" kern="100" dirty="0">
                <a:effectLst/>
                <a:latin typeface="Aptos" panose="020B0004020202020204" pitchFamily="34" charset="0"/>
                <a:ea typeface="Aptos" panose="020B0004020202020204" pitchFamily="34" charset="0"/>
                <a:cs typeface="Times New Roman"/>
              </a:rPr>
              <a:t> </a:t>
            </a:r>
            <a:r>
              <a:rPr lang="en-US" sz="1700" dirty="0">
                <a:latin typeface="Aptos" panose="020B0004020202020204" pitchFamily="34" charset="0"/>
              </a:rPr>
              <a:t>Eligibility - Ideal for those connected to social welfare agencies (national, state, local)</a:t>
            </a:r>
          </a:p>
          <a:p>
            <a:pPr marL="342900" lvl="0" indent="-342900" algn="l">
              <a:lnSpc>
                <a:spcPct val="120000"/>
              </a:lnSpc>
              <a:buFont typeface="Wingdings" panose="020B0604020202020204" pitchFamily="34" charset="0"/>
              <a:buChar char="§"/>
            </a:pPr>
            <a:r>
              <a:rPr lang="en-US" sz="1700" dirty="0">
                <a:latin typeface="Aptos" panose="020B0004020202020204" pitchFamily="34" charset="0"/>
              </a:rPr>
              <a:t>Open to professional social work association members</a:t>
            </a:r>
          </a:p>
          <a:p>
            <a:pPr marL="342900" lvl="0" indent="-342900" algn="l">
              <a:lnSpc>
                <a:spcPct val="120000"/>
              </a:lnSpc>
              <a:buFont typeface="Wingdings" panose="020B0604020202020204" pitchFamily="34" charset="0"/>
              <a:buChar char="§"/>
            </a:pPr>
            <a:r>
              <a:rPr lang="en-US" sz="1700" dirty="0">
                <a:latin typeface="Aptos" panose="020B0004020202020204" pitchFamily="34" charset="0"/>
              </a:rPr>
              <a:t>Field instructors with educational duties in social work programs</a:t>
            </a:r>
          </a:p>
          <a:p>
            <a:pPr marL="342900" lvl="0" indent="-342900" algn="l">
              <a:lnSpc>
                <a:spcPct val="120000"/>
              </a:lnSpc>
              <a:buFont typeface="Wingdings" panose="020B0604020202020204" pitchFamily="34" charset="0"/>
              <a:buChar char="§"/>
            </a:pPr>
            <a:r>
              <a:rPr lang="en-US" sz="1700" dirty="0">
                <a:latin typeface="Aptos" panose="020B0004020202020204" pitchFamily="34" charset="0"/>
              </a:rPr>
              <a:t>Retired social work education professionals</a:t>
            </a:r>
          </a:p>
          <a:p>
            <a:pPr marL="342900" lvl="0" indent="-342900" algn="l">
              <a:lnSpc>
                <a:spcPct val="120000"/>
              </a:lnSpc>
              <a:buFont typeface="Wingdings" panose="020B0604020202020204" pitchFamily="34" charset="0"/>
              <a:buChar char="§"/>
            </a:pPr>
            <a:r>
              <a:rPr lang="en-US" sz="1700" dirty="0">
                <a:latin typeface="Aptos" panose="020B0004020202020204" pitchFamily="34" charset="0"/>
              </a:rPr>
              <a:t>Membership dues $199.00/year</a:t>
            </a:r>
          </a:p>
        </p:txBody>
      </p:sp>
      <p:pic>
        <p:nvPicPr>
          <p:cNvPr id="5" name="Picture 4">
            <a:extLst>
              <a:ext uri="{FF2B5EF4-FFF2-40B4-BE49-F238E27FC236}">
                <a16:creationId xmlns:a16="http://schemas.microsoft.com/office/drawing/2014/main" id="{F539383A-A856-5F4C-FCE9-BF01F746FB2D}"/>
              </a:ext>
            </a:extLst>
          </p:cNvPr>
          <p:cNvPicPr>
            <a:picLocks noChangeAspect="1"/>
          </p:cNvPicPr>
          <p:nvPr/>
        </p:nvPicPr>
        <p:blipFill>
          <a:blip r:embed="rId3"/>
          <a:stretch>
            <a:fillRect/>
          </a:stretch>
        </p:blipFill>
        <p:spPr>
          <a:xfrm>
            <a:off x="81937" y="68502"/>
            <a:ext cx="1993565" cy="896190"/>
          </a:xfrm>
          <a:prstGeom prst="rect">
            <a:avLst/>
          </a:prstGeom>
        </p:spPr>
      </p:pic>
    </p:spTree>
    <p:extLst>
      <p:ext uri="{BB962C8B-B14F-4D97-AF65-F5344CB8AC3E}">
        <p14:creationId xmlns:p14="http://schemas.microsoft.com/office/powerpoint/2010/main" val="1588684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DF47C-BB8A-8CF1-77F1-75FF794ECD87}"/>
              </a:ext>
            </a:extLst>
          </p:cNvPr>
          <p:cNvSpPr>
            <a:spLocks noGrp="1"/>
          </p:cNvSpPr>
          <p:nvPr>
            <p:ph type="title"/>
          </p:nvPr>
        </p:nvSpPr>
        <p:spPr>
          <a:xfrm>
            <a:off x="3017742" y="535851"/>
            <a:ext cx="7729728" cy="730544"/>
          </a:xfrm>
        </p:spPr>
        <p:txBody>
          <a:bodyPr>
            <a:noAutofit/>
          </a:bodyPr>
          <a:lstStyle/>
          <a:p>
            <a:r>
              <a:rPr lang="en-US" sz="3200" dirty="0">
                <a:latin typeface="Aptos" panose="020B0004020202020204" pitchFamily="34" charset="0"/>
              </a:rPr>
              <a:t>Member benefits</a:t>
            </a:r>
          </a:p>
        </p:txBody>
      </p:sp>
      <p:graphicFrame>
        <p:nvGraphicFramePr>
          <p:cNvPr id="7" name="Content Placeholder 2">
            <a:extLst>
              <a:ext uri="{FF2B5EF4-FFF2-40B4-BE49-F238E27FC236}">
                <a16:creationId xmlns:a16="http://schemas.microsoft.com/office/drawing/2014/main" id="{F340CCCC-28C6-6928-91A6-8DAAE4DE5552}"/>
              </a:ext>
            </a:extLst>
          </p:cNvPr>
          <p:cNvGraphicFramePr>
            <a:graphicFrameLocks noGrp="1"/>
          </p:cNvGraphicFramePr>
          <p:nvPr>
            <p:ph sz="half" idx="1"/>
            <p:extLst>
              <p:ext uri="{D42A27DB-BD31-4B8C-83A1-F6EECF244321}">
                <p14:modId xmlns:p14="http://schemas.microsoft.com/office/powerpoint/2010/main" val="2844254468"/>
              </p:ext>
            </p:extLst>
          </p:nvPr>
        </p:nvGraphicFramePr>
        <p:xfrm>
          <a:off x="239486" y="1633779"/>
          <a:ext cx="6410723" cy="51591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C48160D4-7D38-78F4-EF57-DD9409DBF3E2}"/>
              </a:ext>
            </a:extLst>
          </p:cNvPr>
          <p:cNvSpPr>
            <a:spLocks noGrp="1"/>
          </p:cNvSpPr>
          <p:nvPr>
            <p:ph sz="half" idx="2"/>
          </p:nvPr>
        </p:nvSpPr>
        <p:spPr>
          <a:xfrm>
            <a:off x="6650209" y="1631428"/>
            <a:ext cx="5302305" cy="3595143"/>
          </a:xfrm>
        </p:spPr>
        <p:txBody>
          <a:bodyPr vert="horz" lIns="91440" tIns="45720" rIns="91440" bIns="45720" rtlCol="0" anchor="t">
            <a:normAutofit/>
          </a:bodyPr>
          <a:lstStyle/>
          <a:p>
            <a:pPr marL="0" marR="0">
              <a:lnSpc>
                <a:spcPct val="115000"/>
              </a:lnSpc>
              <a:spcAft>
                <a:spcPts val="800"/>
              </a:spcAft>
              <a:buNone/>
            </a:pPr>
            <a:r>
              <a:rPr lang="en-US" b="1" u="sng" kern="100" dirty="0">
                <a:effectLst/>
                <a:latin typeface="Aptos" panose="020B0004020202020204" pitchFamily="34" charset="0"/>
                <a:ea typeface="Aptos" panose="020B0004020202020204" pitchFamily="34" charset="0"/>
                <a:cs typeface="Times New Roman"/>
              </a:rPr>
              <a:t>Professional Identity and Advocacy</a:t>
            </a:r>
            <a:endParaRPr lang="en-US" u="sng" kern="100" dirty="0">
              <a:effectLst/>
              <a:latin typeface="Aptos" panose="020B0004020202020204" pitchFamily="34" charset="0"/>
              <a:ea typeface="Aptos" panose="020B0004020202020204" pitchFamily="34" charset="0"/>
              <a:cs typeface="Times New Roman"/>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kern="100" dirty="0">
                <a:effectLst/>
                <a:latin typeface="Aptos" panose="020B0004020202020204" pitchFamily="34" charset="0"/>
                <a:ea typeface="Aptos" panose="020B0004020202020204" pitchFamily="34" charset="0"/>
                <a:cs typeface="Times New Roman"/>
              </a:rPr>
              <a:t>Strengthening the voice of social work education through our </a:t>
            </a:r>
            <a:r>
              <a:rPr lang="en-US" u="sng" kern="100" dirty="0">
                <a:solidFill>
                  <a:srgbClr val="00B0F0"/>
                </a:solidFill>
                <a:effectLst/>
                <a:latin typeface="Aptos" panose="020B0004020202020204" pitchFamily="34" charset="0"/>
                <a:ea typeface="Aptos" panose="020B0004020202020204" pitchFamily="34" charset="0"/>
                <a:cs typeface="Times New Roman"/>
              </a:rPr>
              <a:t>a</a:t>
            </a:r>
            <a:r>
              <a:rPr lang="en-US" u="sng" kern="100" dirty="0">
                <a:solidFill>
                  <a:srgbClr val="467886"/>
                </a:solidFill>
                <a:effectLst/>
                <a:latin typeface="Aptos" panose="020B0004020202020204" pitchFamily="34" charset="0"/>
                <a:ea typeface="Aptos" panose="020B0004020202020204" pitchFamily="34" charset="0"/>
                <a:cs typeface="Times New Roman"/>
                <a:hlinkClick r:id="rId8"/>
              </a:rPr>
              <a:t>dvocacy and policy</a:t>
            </a:r>
            <a:r>
              <a:rPr lang="en-US" kern="100" dirty="0">
                <a:effectLst/>
                <a:latin typeface="Aptos" panose="020B0004020202020204" pitchFamily="34" charset="0"/>
                <a:ea typeface="Aptos" panose="020B0004020202020204" pitchFamily="34" charset="0"/>
                <a:cs typeface="Times New Roman"/>
              </a:rPr>
              <a:t> work</a:t>
            </a:r>
          </a:p>
          <a:p>
            <a:pPr marL="342900" marR="0" lvl="0" indent="-342900">
              <a:lnSpc>
                <a:spcPct val="115000"/>
              </a:lnSpc>
              <a:spcAft>
                <a:spcPts val="800"/>
              </a:spcAft>
              <a:buSzPts val="1000"/>
              <a:buFont typeface="Symbol" panose="05050102010706020507" pitchFamily="18" charset="2"/>
              <a:buChar char=""/>
              <a:tabLst>
                <a:tab pos="457200" algn="l"/>
              </a:tabLst>
            </a:pPr>
            <a:r>
              <a:rPr lang="en-US" kern="100" dirty="0">
                <a:effectLst/>
                <a:latin typeface="Aptos" panose="020B0004020202020204" pitchFamily="34" charset="0"/>
                <a:ea typeface="Aptos" panose="020B0004020202020204" pitchFamily="34" charset="0"/>
                <a:cs typeface="Times New Roman"/>
              </a:rPr>
              <a:t>Contribute to the advancement of the profession through </a:t>
            </a:r>
            <a:r>
              <a:rPr lang="en-US" u="sng" kern="100" dirty="0">
                <a:solidFill>
                  <a:srgbClr val="467886"/>
                </a:solidFill>
                <a:effectLst/>
                <a:latin typeface="Aptos" panose="020B0004020202020204" pitchFamily="34" charset="0"/>
                <a:ea typeface="Aptos" panose="020B0004020202020204" pitchFamily="34" charset="0"/>
                <a:cs typeface="Times New Roman"/>
                <a:hlinkClick r:id="rId9"/>
              </a:rPr>
              <a:t>CSWE’s Public Policy Initiative</a:t>
            </a:r>
            <a:endParaRPr lang="en-US" kern="100" dirty="0">
              <a:effectLst/>
              <a:latin typeface="Aptos" panose="020B0004020202020204" pitchFamily="34" charset="0"/>
              <a:ea typeface="Aptos" panose="020B0004020202020204" pitchFamily="34" charset="0"/>
              <a:cs typeface="Times New Roman"/>
            </a:endParaRPr>
          </a:p>
          <a:p>
            <a:endParaRPr lang="en-US" dirty="0">
              <a:latin typeface="Aptos" panose="020B0004020202020204" pitchFamily="34" charset="0"/>
            </a:endParaRPr>
          </a:p>
        </p:txBody>
      </p:sp>
      <p:pic>
        <p:nvPicPr>
          <p:cNvPr id="5" name="Picture 4">
            <a:extLst>
              <a:ext uri="{FF2B5EF4-FFF2-40B4-BE49-F238E27FC236}">
                <a16:creationId xmlns:a16="http://schemas.microsoft.com/office/drawing/2014/main" id="{5D1695B9-4317-E9A2-5EB2-407BC787069D}"/>
              </a:ext>
            </a:extLst>
          </p:cNvPr>
          <p:cNvPicPr>
            <a:picLocks noChangeAspect="1"/>
          </p:cNvPicPr>
          <p:nvPr/>
        </p:nvPicPr>
        <p:blipFill>
          <a:blip r:embed="rId10"/>
          <a:stretch>
            <a:fillRect/>
          </a:stretch>
        </p:blipFill>
        <p:spPr>
          <a:xfrm>
            <a:off x="133812" y="0"/>
            <a:ext cx="1993565" cy="896190"/>
          </a:xfrm>
          <a:prstGeom prst="rect">
            <a:avLst/>
          </a:prstGeom>
        </p:spPr>
      </p:pic>
    </p:spTree>
    <p:extLst>
      <p:ext uri="{BB962C8B-B14F-4D97-AF65-F5344CB8AC3E}">
        <p14:creationId xmlns:p14="http://schemas.microsoft.com/office/powerpoint/2010/main" val="261549259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2282ff3-e071-4003-b687-f2a621afde96" xsi:nil="true"/>
    <lcf76f155ced4ddcb4097134ff3c332f xmlns="8abf5e9b-592d-4876-9320-8859b19330a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B838ABD40579343A93214EE0039E979" ma:contentTypeVersion="17" ma:contentTypeDescription="Create a new document." ma:contentTypeScope="" ma:versionID="1fb2eb1e7dbe549d0ad793638ffc2379">
  <xsd:schema xmlns:xsd="http://www.w3.org/2001/XMLSchema" xmlns:xs="http://www.w3.org/2001/XMLSchema" xmlns:p="http://schemas.microsoft.com/office/2006/metadata/properties" xmlns:ns2="8abf5e9b-592d-4876-9320-8859b19330a1" xmlns:ns3="02282ff3-e071-4003-b687-f2a621afde96" targetNamespace="http://schemas.microsoft.com/office/2006/metadata/properties" ma:root="true" ma:fieldsID="d47c5e80d4a40838498cb015728c3b82" ns2:_="" ns3:_="">
    <xsd:import namespace="8abf5e9b-592d-4876-9320-8859b19330a1"/>
    <xsd:import namespace="02282ff3-e071-4003-b687-f2a621afde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lcf76f155ced4ddcb4097134ff3c332f"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bf5e9b-592d-4876-9320-8859b19330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d03c859-3f07-48fe-a125-9d0bdee2859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282ff3-e071-4003-b687-f2a621afde9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b840f95-17af-4812-bbe8-657f8237bd68}" ma:internalName="TaxCatchAll" ma:showField="CatchAllData" ma:web="02282ff3-e071-4003-b687-f2a621afde9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693E49-CD7B-4925-AA08-A6BA9731D496}">
  <ds:schemaRefs>
    <ds:schemaRef ds:uri="http://purl.org/dc/dcmitype/"/>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02282ff3-e071-4003-b687-f2a621afde96"/>
    <ds:schemaRef ds:uri="8abf5e9b-592d-4876-9320-8859b19330a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AD93833-FC65-4845-AD77-5F487BB271A2}">
  <ds:schemaRefs>
    <ds:schemaRef ds:uri="http://schemas.microsoft.com/sharepoint/v3/contenttype/forms"/>
  </ds:schemaRefs>
</ds:datastoreItem>
</file>

<file path=customXml/itemProps3.xml><?xml version="1.0" encoding="utf-8"?>
<ds:datastoreItem xmlns:ds="http://schemas.openxmlformats.org/officeDocument/2006/customXml" ds:itemID="{740A87B5-2903-46AF-A057-A39926B6AD4B}">
  <ds:schemaRefs>
    <ds:schemaRef ds:uri="02282ff3-e071-4003-b687-f2a621afde96"/>
    <ds:schemaRef ds:uri="8abf5e9b-592d-4876-9320-8859b19330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TM10001115[[fn=Parcel]]</Template>
  <TotalTime>559</TotalTime>
  <Words>1728</Words>
  <Application>Microsoft Office PowerPoint</Application>
  <PresentationFormat>Widescreen</PresentationFormat>
  <Paragraphs>207</Paragraphs>
  <Slides>21</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Aptos</vt:lpstr>
      <vt:lpstr>Aptos Display</vt:lpstr>
      <vt:lpstr>Arial</vt:lpstr>
      <vt:lpstr>Gill Sans MT</vt:lpstr>
      <vt:lpstr>Symbol</vt:lpstr>
      <vt:lpstr>Times New Roman</vt:lpstr>
      <vt:lpstr>Wingdings</vt:lpstr>
      <vt:lpstr>Parcel</vt:lpstr>
      <vt:lpstr>Monthly Membership Meeting September 24, 2025, | 1 p.m. ET</vt:lpstr>
      <vt:lpstr>WELCOME</vt:lpstr>
      <vt:lpstr>PowerPoint Presentation</vt:lpstr>
      <vt:lpstr>About US </vt:lpstr>
      <vt:lpstr>Our Core purpose</vt:lpstr>
      <vt:lpstr>2026 Strategic plan</vt:lpstr>
      <vt:lpstr>Membership Program overview</vt:lpstr>
      <vt:lpstr>Membership Categories</vt:lpstr>
      <vt:lpstr>Member benefits</vt:lpstr>
      <vt:lpstr>Member benefits</vt:lpstr>
      <vt:lpstr>Maximize your membership experience!   </vt:lpstr>
      <vt:lpstr>Cswe website Review – Online resources &amp; tools</vt:lpstr>
      <vt:lpstr>How to Access your CSWE Account  </vt:lpstr>
      <vt:lpstr>How to Access the CSWE Individual &amp; Program Member Directory</vt:lpstr>
      <vt:lpstr>Accessing education &amp; resources</vt:lpstr>
      <vt:lpstr>How to access &amp; register for the CSWE Annual Conference</vt:lpstr>
      <vt:lpstr>Stay CSWE connected!</vt:lpstr>
      <vt:lpstr>Questions?</vt:lpstr>
      <vt:lpstr>Upcoming events &amp; initiatives</vt:lpstr>
      <vt:lpstr>Thank you!</vt:lpstr>
      <vt:lpstr>Stay CSWE connected!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Brown-Thompson</dc:creator>
  <cp:lastModifiedBy>Joann Brown-Thompson</cp:lastModifiedBy>
  <cp:revision>2</cp:revision>
  <dcterms:created xsi:type="dcterms:W3CDTF">2025-08-28T14:29:31Z</dcterms:created>
  <dcterms:modified xsi:type="dcterms:W3CDTF">2025-09-29T17:50:50Z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0x010100AB838ABD40579343A93214EE0039E979</vt:lpwstr>
  </property>
  <property fmtid="{D5CDD505-2E9C-101B-9397-08002B2CF9AE}" pid="3" name="MediaServiceImageTags">
    <vt:lpwstr/>
  </property>
</Properties>
</file>